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8" r:id="rId1"/>
  </p:sldMasterIdLst>
  <p:notesMasterIdLst>
    <p:notesMasterId r:id="rId22"/>
  </p:notesMasterIdLst>
  <p:sldIdLst>
    <p:sldId id="286" r:id="rId2"/>
    <p:sldId id="293" r:id="rId3"/>
    <p:sldId id="294" r:id="rId4"/>
    <p:sldId id="311" r:id="rId5"/>
    <p:sldId id="295" r:id="rId6"/>
    <p:sldId id="296" r:id="rId7"/>
    <p:sldId id="291" r:id="rId8"/>
    <p:sldId id="302" r:id="rId9"/>
    <p:sldId id="303" r:id="rId10"/>
    <p:sldId id="304" r:id="rId11"/>
    <p:sldId id="305" r:id="rId12"/>
    <p:sldId id="306" r:id="rId13"/>
    <p:sldId id="307" r:id="rId14"/>
    <p:sldId id="308" r:id="rId15"/>
    <p:sldId id="309" r:id="rId16"/>
    <p:sldId id="310" r:id="rId17"/>
    <p:sldId id="312" r:id="rId18"/>
    <p:sldId id="313" r:id="rId19"/>
    <p:sldId id="314" r:id="rId20"/>
    <p:sldId id="25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50" autoAdjust="0"/>
    <p:restoredTop sz="94660"/>
  </p:normalViewPr>
  <p:slideViewPr>
    <p:cSldViewPr>
      <p:cViewPr>
        <p:scale>
          <a:sx n="70" d="100"/>
          <a:sy n="70" d="100"/>
        </p:scale>
        <p:origin x="-1224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612D5-C3DC-4C1A-9AC3-FB6B077B094B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32C0A1-0DCE-4228-B900-DC5992B77C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89" r:id="rId1"/>
    <p:sldLayoutId id="2147484190" r:id="rId2"/>
    <p:sldLayoutId id="2147484191" r:id="rId3"/>
    <p:sldLayoutId id="2147484192" r:id="rId4"/>
    <p:sldLayoutId id="2147484193" r:id="rId5"/>
    <p:sldLayoutId id="2147484194" r:id="rId6"/>
    <p:sldLayoutId id="2147484195" r:id="rId7"/>
    <p:sldLayoutId id="2147484196" r:id="rId8"/>
    <p:sldLayoutId id="2147484197" r:id="rId9"/>
    <p:sldLayoutId id="2147484198" r:id="rId10"/>
    <p:sldLayoutId id="214748419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3400" y="1981200"/>
            <a:ext cx="80772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Oracle </a:t>
            </a:r>
          </a:p>
          <a:p>
            <a:pPr algn="ctr"/>
            <a:r>
              <a:rPr lang="en-US" sz="72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Kurulumu</a:t>
            </a:r>
            <a:endParaRPr lang="en-US" sz="7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5029200"/>
            <a:ext cx="346903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304800"/>
            <a:ext cx="899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Kurulum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</a:t>
            </a:r>
            <a:r>
              <a:rPr lang="en-US" b="1" dirty="0" err="1" smtClean="0"/>
              <a:t>gerekli</a:t>
            </a:r>
            <a:r>
              <a:rPr lang="en-US" b="1" dirty="0" smtClean="0"/>
              <a:t> </a:t>
            </a:r>
            <a:r>
              <a:rPr lang="en-US" b="1" dirty="0" err="1" smtClean="0"/>
              <a:t>olan</a:t>
            </a:r>
            <a:r>
              <a:rPr lang="en-US" b="1" dirty="0" smtClean="0"/>
              <a:t> Oracle </a:t>
            </a:r>
            <a:r>
              <a:rPr lang="en-US" b="1" dirty="0" err="1" smtClean="0"/>
              <a:t>Lisansini</a:t>
            </a:r>
            <a:r>
              <a:rPr lang="en-US" b="1" dirty="0" smtClean="0"/>
              <a:t> I Accept The Terms In The License Agreement </a:t>
            </a:r>
            <a:r>
              <a:rPr lang="en-US" b="1" dirty="0" err="1" smtClean="0"/>
              <a:t>botunu</a:t>
            </a:r>
            <a:r>
              <a:rPr lang="en-US" b="1" dirty="0" smtClean="0"/>
              <a:t> </a:t>
            </a:r>
            <a:r>
              <a:rPr lang="en-US" b="1" dirty="0" err="1" smtClean="0"/>
              <a:t>tiklayarak</a:t>
            </a:r>
            <a:r>
              <a:rPr lang="en-US" b="1" dirty="0" smtClean="0"/>
              <a:t> </a:t>
            </a:r>
            <a:r>
              <a:rPr lang="en-US" b="1" dirty="0" err="1" smtClean="0"/>
              <a:t>kabbul</a:t>
            </a:r>
            <a:r>
              <a:rPr lang="en-US" b="1" dirty="0" smtClean="0"/>
              <a:t> </a:t>
            </a:r>
            <a:r>
              <a:rPr lang="en-US" b="1" dirty="0" err="1" smtClean="0"/>
              <a:t>ediyor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smtClean="0"/>
              <a:t>Next </a:t>
            </a:r>
            <a:r>
              <a:rPr lang="en-US" b="1" dirty="0" err="1" smtClean="0"/>
              <a:t>butonu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kuruluma</a:t>
            </a:r>
            <a:r>
              <a:rPr lang="en-US" b="1" dirty="0" smtClean="0"/>
              <a:t> </a:t>
            </a:r>
            <a:r>
              <a:rPr lang="en-US" b="1" dirty="0" err="1" smtClean="0"/>
              <a:t>devam</a:t>
            </a:r>
            <a:r>
              <a:rPr lang="en-US" b="1" dirty="0" smtClean="0"/>
              <a:t> </a:t>
            </a:r>
            <a:r>
              <a:rPr lang="en-US" b="1" dirty="0" err="1" smtClean="0"/>
              <a:t>ediyoruz</a:t>
            </a:r>
            <a:r>
              <a:rPr lang="en-US" b="1" dirty="0" smtClean="0"/>
              <a:t>. </a:t>
            </a:r>
            <a:endParaRPr lang="en-US" sz="1400" b="1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509665"/>
            <a:ext cx="6934200" cy="5286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304800"/>
            <a:ext cx="899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Kurulumun</a:t>
            </a:r>
            <a:r>
              <a:rPr lang="en-US" b="1" dirty="0" smtClean="0"/>
              <a:t> </a:t>
            </a:r>
            <a:r>
              <a:rPr lang="en-US" b="1" dirty="0" err="1" smtClean="0"/>
              <a:t>bu</a:t>
            </a:r>
            <a:r>
              <a:rPr lang="en-US" b="1" dirty="0" smtClean="0"/>
              <a:t> </a:t>
            </a:r>
            <a:r>
              <a:rPr lang="en-US" b="1" dirty="0" err="1" smtClean="0"/>
              <a:t>adiminda</a:t>
            </a:r>
            <a:r>
              <a:rPr lang="en-US" b="1" dirty="0" smtClean="0"/>
              <a:t> Oracle 11g Express Edition </a:t>
            </a:r>
            <a:r>
              <a:rPr lang="en-US" b="1" dirty="0" err="1" smtClean="0"/>
              <a:t>surumu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</a:t>
            </a:r>
            <a:r>
              <a:rPr lang="en-US" b="1" dirty="0" err="1" smtClean="0"/>
              <a:t>bilgisayarinizda</a:t>
            </a:r>
            <a:r>
              <a:rPr lang="en-US" b="1" dirty="0" smtClean="0"/>
              <a:t> </a:t>
            </a:r>
            <a:r>
              <a:rPr lang="en-US" b="1" dirty="0" err="1" smtClean="0"/>
              <a:t>kuracaginiz</a:t>
            </a:r>
            <a:r>
              <a:rPr lang="en-US" b="1" dirty="0" smtClean="0"/>
              <a:t> </a:t>
            </a:r>
            <a:r>
              <a:rPr lang="en-US" b="1" dirty="0" err="1" smtClean="0"/>
              <a:t>yeri</a:t>
            </a:r>
            <a:r>
              <a:rPr lang="en-US" b="1" dirty="0" smtClean="0"/>
              <a:t> </a:t>
            </a:r>
            <a:r>
              <a:rPr lang="en-US" b="1" dirty="0" err="1" smtClean="0"/>
              <a:t>belirtmenizi</a:t>
            </a:r>
            <a:r>
              <a:rPr lang="en-US" b="1" dirty="0" smtClean="0"/>
              <a:t> </a:t>
            </a:r>
            <a:r>
              <a:rPr lang="en-US" b="1" dirty="0" err="1" smtClean="0"/>
              <a:t>istiyor</a:t>
            </a:r>
            <a:r>
              <a:rPr lang="en-US" b="1" dirty="0" smtClean="0"/>
              <a:t>. </a:t>
            </a:r>
            <a:r>
              <a:rPr lang="en-US" b="1" dirty="0" err="1" smtClean="0"/>
              <a:t>Egerki</a:t>
            </a:r>
            <a:r>
              <a:rPr lang="en-US" b="1" dirty="0" smtClean="0"/>
              <a:t> </a:t>
            </a:r>
            <a:r>
              <a:rPr lang="en-US" b="1" dirty="0" err="1" smtClean="0"/>
              <a:t>degistirecekseniz</a:t>
            </a:r>
            <a:r>
              <a:rPr lang="en-US" b="1" dirty="0" smtClean="0"/>
              <a:t> Browse </a:t>
            </a:r>
            <a:r>
              <a:rPr lang="en-US" b="1" dirty="0" err="1" smtClean="0"/>
              <a:t>butonunu</a:t>
            </a:r>
            <a:r>
              <a:rPr lang="en-US" b="1" dirty="0" smtClean="0"/>
              <a:t> </a:t>
            </a:r>
            <a:r>
              <a:rPr lang="en-US" b="1" dirty="0" err="1" smtClean="0"/>
              <a:t>tiklayarak</a:t>
            </a:r>
            <a:r>
              <a:rPr lang="en-US" b="1" dirty="0" smtClean="0"/>
              <a:t> </a:t>
            </a:r>
            <a:r>
              <a:rPr lang="en-US" b="1" dirty="0" err="1" smtClean="0"/>
              <a:t>lokasyon</a:t>
            </a:r>
            <a:r>
              <a:rPr lang="en-US" b="1" dirty="0" smtClean="0"/>
              <a:t> </a:t>
            </a:r>
            <a:r>
              <a:rPr lang="en-US" b="1" dirty="0" err="1" smtClean="0"/>
              <a:t>belirtebilirsiniz</a:t>
            </a:r>
            <a:r>
              <a:rPr lang="en-US" b="1" dirty="0" smtClean="0"/>
              <a:t>. Default </a:t>
            </a:r>
            <a:r>
              <a:rPr lang="en-US" b="1" dirty="0" err="1" smtClean="0"/>
              <a:t>kalmasini</a:t>
            </a:r>
            <a:r>
              <a:rPr lang="en-US" b="1" dirty="0" smtClean="0"/>
              <a:t> </a:t>
            </a:r>
            <a:r>
              <a:rPr lang="en-US" b="1" dirty="0" err="1" smtClean="0"/>
              <a:t>istiyorsaniz</a:t>
            </a:r>
            <a:r>
              <a:rPr lang="en-US" b="1" dirty="0" smtClean="0"/>
              <a:t> Next </a:t>
            </a:r>
            <a:r>
              <a:rPr lang="en-US" b="1" dirty="0" err="1" smtClean="0"/>
              <a:t>butonunu</a:t>
            </a:r>
            <a:r>
              <a:rPr lang="en-US" b="1" dirty="0" smtClean="0"/>
              <a:t> </a:t>
            </a:r>
            <a:r>
              <a:rPr lang="en-US" b="1" dirty="0" err="1" smtClean="0"/>
              <a:t>tiklayarak</a:t>
            </a:r>
            <a:r>
              <a:rPr lang="en-US" b="1" dirty="0" smtClean="0"/>
              <a:t> </a:t>
            </a:r>
            <a:r>
              <a:rPr lang="en-US" b="1" dirty="0" err="1" smtClean="0"/>
              <a:t>diger</a:t>
            </a:r>
            <a:r>
              <a:rPr lang="en-US" b="1" dirty="0" smtClean="0"/>
              <a:t> </a:t>
            </a:r>
            <a:r>
              <a:rPr lang="en-US" b="1" dirty="0" err="1" smtClean="0"/>
              <a:t>adima</a:t>
            </a:r>
            <a:r>
              <a:rPr lang="en-US" b="1" dirty="0" smtClean="0"/>
              <a:t> </a:t>
            </a:r>
            <a:r>
              <a:rPr lang="en-US" b="1" dirty="0" err="1" smtClean="0"/>
              <a:t>gecebilirsiniz</a:t>
            </a:r>
            <a:r>
              <a:rPr lang="en-US" b="1" dirty="0" smtClean="0"/>
              <a:t>. </a:t>
            </a:r>
            <a:endParaRPr lang="en-US" sz="1400" b="1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765977"/>
            <a:ext cx="6705600" cy="5092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304800"/>
            <a:ext cx="899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Default </a:t>
            </a:r>
            <a:r>
              <a:rPr lang="en-US" b="1" dirty="0" err="1" smtClean="0"/>
              <a:t>olarak</a:t>
            </a:r>
            <a:r>
              <a:rPr lang="en-US" b="1" dirty="0" smtClean="0"/>
              <a:t> oracle </a:t>
            </a:r>
            <a:r>
              <a:rPr lang="en-US" b="1" dirty="0" err="1" smtClean="0"/>
              <a:t>kullanici</a:t>
            </a:r>
            <a:r>
              <a:rPr lang="en-US" b="1" dirty="0" smtClean="0"/>
              <a:t> </a:t>
            </a:r>
            <a:r>
              <a:rPr lang="en-US" b="1" dirty="0" err="1" smtClean="0"/>
              <a:t>isminiz</a:t>
            </a:r>
            <a:r>
              <a:rPr lang="en-US" b="1" dirty="0" smtClean="0"/>
              <a:t> SYS </a:t>
            </a:r>
            <a:r>
              <a:rPr lang="en-US" b="1" dirty="0" err="1" smtClean="0"/>
              <a:t>yada</a:t>
            </a:r>
            <a:r>
              <a:rPr lang="en-US" b="1" dirty="0" smtClean="0"/>
              <a:t> SYSTEM </a:t>
            </a:r>
            <a:r>
              <a:rPr lang="en-US" b="1" dirty="0" err="1" smtClean="0"/>
              <a:t>olacaktir</a:t>
            </a:r>
            <a:r>
              <a:rPr lang="en-US" b="1" dirty="0" smtClean="0"/>
              <a:t>. Buna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sifre</a:t>
            </a:r>
            <a:r>
              <a:rPr lang="en-US" b="1" dirty="0" smtClean="0"/>
              <a:t> </a:t>
            </a:r>
            <a:r>
              <a:rPr lang="en-US" b="1" dirty="0" err="1" smtClean="0"/>
              <a:t>belirtebilmeniz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</a:t>
            </a:r>
            <a:r>
              <a:rPr lang="en-US" b="1" dirty="0" err="1" smtClean="0"/>
              <a:t>bu</a:t>
            </a:r>
            <a:r>
              <a:rPr lang="en-US" b="1" dirty="0" smtClean="0"/>
              <a:t> </a:t>
            </a:r>
            <a:r>
              <a:rPr lang="en-US" b="1" dirty="0" err="1" smtClean="0"/>
              <a:t>adimda</a:t>
            </a:r>
            <a:r>
              <a:rPr lang="en-US" b="1" dirty="0" smtClean="0"/>
              <a:t> </a:t>
            </a:r>
            <a:r>
              <a:rPr lang="en-US" b="1" dirty="0" err="1" smtClean="0"/>
              <a:t>kurulum</a:t>
            </a:r>
            <a:r>
              <a:rPr lang="en-US" b="1" dirty="0" smtClean="0"/>
              <a:t> </a:t>
            </a:r>
            <a:r>
              <a:rPr lang="en-US" b="1" dirty="0" err="1" smtClean="0"/>
              <a:t>sizden</a:t>
            </a:r>
            <a:r>
              <a:rPr lang="en-US" b="1" dirty="0" smtClean="0"/>
              <a:t> password </a:t>
            </a:r>
            <a:r>
              <a:rPr lang="en-US" b="1" dirty="0" err="1" smtClean="0"/>
              <a:t>bilgilerinizi</a:t>
            </a:r>
            <a:r>
              <a:rPr lang="en-US" b="1" dirty="0" smtClean="0"/>
              <a:t> </a:t>
            </a:r>
            <a:r>
              <a:rPr lang="en-US" b="1" dirty="0" err="1" smtClean="0"/>
              <a:t>iki</a:t>
            </a:r>
            <a:r>
              <a:rPr lang="en-US" b="1" dirty="0" smtClean="0"/>
              <a:t> </a:t>
            </a:r>
            <a:r>
              <a:rPr lang="en-US" b="1" dirty="0" err="1" smtClean="0"/>
              <a:t>kere</a:t>
            </a:r>
            <a:r>
              <a:rPr lang="en-US" b="1" dirty="0" smtClean="0"/>
              <a:t> </a:t>
            </a:r>
            <a:r>
              <a:rPr lang="en-US" b="1" dirty="0" err="1" smtClean="0"/>
              <a:t>girmenizi</a:t>
            </a:r>
            <a:r>
              <a:rPr lang="en-US" b="1" dirty="0" smtClean="0"/>
              <a:t> </a:t>
            </a:r>
            <a:r>
              <a:rPr lang="en-US" b="1" dirty="0" err="1" smtClean="0"/>
              <a:t>isteyecektir</a:t>
            </a:r>
            <a:r>
              <a:rPr lang="en-US" b="1" dirty="0" smtClean="0"/>
              <a:t>. </a:t>
            </a:r>
            <a:r>
              <a:rPr lang="en-US" b="1" dirty="0" err="1" smtClean="0"/>
              <a:t>Surekli</a:t>
            </a:r>
            <a:r>
              <a:rPr lang="en-US" b="1" dirty="0" smtClean="0"/>
              <a:t> </a:t>
            </a:r>
            <a:r>
              <a:rPr lang="en-US" b="1" dirty="0" err="1" smtClean="0"/>
              <a:t>kullanacaginiz</a:t>
            </a:r>
            <a:r>
              <a:rPr lang="en-US" b="1" dirty="0" smtClean="0"/>
              <a:t> </a:t>
            </a:r>
            <a:r>
              <a:rPr lang="en-US" b="1" dirty="0" err="1" smtClean="0"/>
              <a:t>sifrenizi</a:t>
            </a:r>
            <a:r>
              <a:rPr lang="en-US" b="1" dirty="0" smtClean="0"/>
              <a:t> </a:t>
            </a:r>
            <a:r>
              <a:rPr lang="en-US" b="1" dirty="0" err="1" smtClean="0"/>
              <a:t>girdikten</a:t>
            </a:r>
            <a:r>
              <a:rPr lang="en-US" b="1" dirty="0" smtClean="0"/>
              <a:t> </a:t>
            </a:r>
            <a:r>
              <a:rPr lang="en-US" b="1" dirty="0" err="1" smtClean="0"/>
              <a:t>sonra</a:t>
            </a:r>
            <a:r>
              <a:rPr lang="en-US" b="1" dirty="0" smtClean="0"/>
              <a:t> Next </a:t>
            </a:r>
            <a:r>
              <a:rPr lang="en-US" b="1" dirty="0" err="1" smtClean="0"/>
              <a:t>butonu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diger</a:t>
            </a:r>
            <a:r>
              <a:rPr lang="en-US" b="1" dirty="0" smtClean="0"/>
              <a:t> </a:t>
            </a:r>
            <a:r>
              <a:rPr lang="en-US" b="1" dirty="0" err="1" smtClean="0"/>
              <a:t>adima</a:t>
            </a:r>
            <a:r>
              <a:rPr lang="en-US" b="1" dirty="0" smtClean="0"/>
              <a:t> </a:t>
            </a:r>
            <a:r>
              <a:rPr lang="en-US" b="1" dirty="0" err="1" smtClean="0"/>
              <a:t>gecebilirsiniz</a:t>
            </a:r>
            <a:r>
              <a:rPr lang="en-US" b="1" dirty="0" smtClean="0"/>
              <a:t>. </a:t>
            </a:r>
            <a:endParaRPr lang="en-US" sz="1400" b="1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773792"/>
            <a:ext cx="6705600" cy="5092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" y="304800"/>
            <a:ext cx="899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Kurulum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</a:t>
            </a:r>
            <a:r>
              <a:rPr lang="en-US" b="1" dirty="0" err="1" smtClean="0"/>
              <a:t>gerekli</a:t>
            </a:r>
            <a:r>
              <a:rPr lang="en-US" b="1" dirty="0" smtClean="0"/>
              <a:t> </a:t>
            </a:r>
            <a:r>
              <a:rPr lang="en-US" b="1" dirty="0" err="1" smtClean="0"/>
              <a:t>olan</a:t>
            </a:r>
            <a:r>
              <a:rPr lang="en-US" b="1" dirty="0" smtClean="0"/>
              <a:t> port </a:t>
            </a:r>
            <a:r>
              <a:rPr lang="en-US" b="1" dirty="0" err="1" smtClean="0"/>
              <a:t>bilgilerini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kurulumu</a:t>
            </a:r>
            <a:r>
              <a:rPr lang="en-US" b="1" dirty="0" smtClean="0"/>
              <a:t> </a:t>
            </a:r>
            <a:r>
              <a:rPr lang="en-US" b="1" dirty="0" err="1" smtClean="0"/>
              <a:t>nereye</a:t>
            </a:r>
            <a:r>
              <a:rPr lang="en-US" b="1" dirty="0" smtClean="0"/>
              <a:t> </a:t>
            </a:r>
            <a:r>
              <a:rPr lang="en-US" b="1" dirty="0" err="1" smtClean="0"/>
              <a:t>yapacagi</a:t>
            </a:r>
            <a:r>
              <a:rPr lang="en-US" b="1" dirty="0" smtClean="0"/>
              <a:t> </a:t>
            </a:r>
            <a:r>
              <a:rPr lang="en-US" b="1" dirty="0" err="1" smtClean="0"/>
              <a:t>hakkinda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ozeti</a:t>
            </a:r>
            <a:r>
              <a:rPr lang="en-US" b="1" dirty="0" smtClean="0"/>
              <a:t> </a:t>
            </a:r>
            <a:r>
              <a:rPr lang="en-US" b="1" dirty="0" err="1" smtClean="0"/>
              <a:t>kullaniciya</a:t>
            </a:r>
            <a:r>
              <a:rPr lang="en-US" b="1" dirty="0" smtClean="0"/>
              <a:t> </a:t>
            </a:r>
            <a:r>
              <a:rPr lang="en-US" b="1" dirty="0" err="1" smtClean="0"/>
              <a:t>liste</a:t>
            </a:r>
            <a:r>
              <a:rPr lang="en-US" b="1" dirty="0" smtClean="0"/>
              <a:t> </a:t>
            </a:r>
            <a:r>
              <a:rPr lang="en-US" b="1" dirty="0" err="1" smtClean="0"/>
              <a:t>halinde</a:t>
            </a:r>
            <a:r>
              <a:rPr lang="en-US" b="1" dirty="0" smtClean="0"/>
              <a:t> </a:t>
            </a:r>
            <a:r>
              <a:rPr lang="en-US" b="1" dirty="0" err="1" smtClean="0"/>
              <a:t>sunuyor</a:t>
            </a:r>
            <a:r>
              <a:rPr lang="en-US" b="1" dirty="0" smtClean="0"/>
              <a:t>. </a:t>
            </a:r>
            <a:r>
              <a:rPr lang="en-US" b="1" dirty="0" err="1" smtClean="0"/>
              <a:t>Kuruluma</a:t>
            </a:r>
            <a:r>
              <a:rPr lang="en-US" b="1" dirty="0" smtClean="0"/>
              <a:t> </a:t>
            </a:r>
            <a:r>
              <a:rPr lang="en-US" b="1" dirty="0" err="1" smtClean="0"/>
              <a:t>baslayabilmesi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Install </a:t>
            </a:r>
            <a:r>
              <a:rPr lang="en-US" b="1" dirty="0" err="1" smtClean="0"/>
              <a:t>butonunu</a:t>
            </a:r>
            <a:r>
              <a:rPr lang="en-US" b="1" dirty="0" smtClean="0"/>
              <a:t> </a:t>
            </a:r>
            <a:r>
              <a:rPr lang="en-US" b="1" dirty="0" err="1" smtClean="0"/>
              <a:t>tiklamaniz</a:t>
            </a:r>
            <a:r>
              <a:rPr lang="en-US" b="1" dirty="0" smtClean="0"/>
              <a:t> </a:t>
            </a:r>
            <a:r>
              <a:rPr lang="en-US" b="1" dirty="0" err="1" smtClean="0"/>
              <a:t>gerekiyor</a:t>
            </a:r>
            <a:r>
              <a:rPr lang="en-US" b="1" dirty="0" smtClean="0"/>
              <a:t>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659802"/>
            <a:ext cx="6871963" cy="5198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" y="304800"/>
            <a:ext cx="899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Kurulum</a:t>
            </a:r>
            <a:r>
              <a:rPr lang="en-US" b="1" dirty="0" smtClean="0"/>
              <a:t> normal </a:t>
            </a:r>
            <a:r>
              <a:rPr lang="en-US" b="1" dirty="0" err="1" smtClean="0"/>
              <a:t>sartlar</a:t>
            </a:r>
            <a:r>
              <a:rPr lang="en-US" b="1" dirty="0" smtClean="0"/>
              <a:t> </a:t>
            </a:r>
            <a:r>
              <a:rPr lang="en-US" b="1" dirty="0" err="1" smtClean="0"/>
              <a:t>altinda</a:t>
            </a:r>
            <a:r>
              <a:rPr lang="en-US" b="1" dirty="0" smtClean="0"/>
              <a:t> </a:t>
            </a:r>
            <a:r>
              <a:rPr lang="en-US" b="1" dirty="0" err="1" smtClean="0"/>
              <a:t>devam</a:t>
            </a:r>
            <a:r>
              <a:rPr lang="en-US" b="1" dirty="0" smtClean="0"/>
              <a:t> </a:t>
            </a:r>
            <a:r>
              <a:rPr lang="en-US" b="1" dirty="0" err="1" smtClean="0"/>
              <a:t>ederken</a:t>
            </a:r>
            <a:r>
              <a:rPr lang="en-US" b="1" dirty="0" smtClean="0"/>
              <a:t> </a:t>
            </a:r>
            <a:r>
              <a:rPr lang="en-US" b="1" dirty="0" err="1" smtClean="0"/>
              <a:t>kullaniciyi</a:t>
            </a:r>
            <a:r>
              <a:rPr lang="en-US" b="1" dirty="0" smtClean="0"/>
              <a:t> </a:t>
            </a:r>
            <a:r>
              <a:rPr lang="en-US" b="1" dirty="0" err="1" smtClean="0"/>
              <a:t>bilgilendirmektedir</a:t>
            </a:r>
            <a:r>
              <a:rPr lang="en-US" b="1" dirty="0" smtClean="0"/>
              <a:t>. Son </a:t>
            </a:r>
            <a:r>
              <a:rPr lang="en-US" b="1" dirty="0" err="1" smtClean="0"/>
              <a:t>ekranda</a:t>
            </a:r>
            <a:r>
              <a:rPr lang="en-US" b="1" dirty="0" smtClean="0"/>
              <a:t> </a:t>
            </a:r>
            <a:r>
              <a:rPr lang="en-US" b="1" dirty="0" err="1" smtClean="0"/>
              <a:t>bekletme</a:t>
            </a:r>
            <a:r>
              <a:rPr lang="en-US" b="1" dirty="0" smtClean="0"/>
              <a:t> </a:t>
            </a:r>
            <a:r>
              <a:rPr lang="en-US" b="1" dirty="0" err="1" smtClean="0"/>
              <a:t>suresi</a:t>
            </a:r>
            <a:r>
              <a:rPr lang="en-US" b="1" dirty="0" smtClean="0"/>
              <a:t> </a:t>
            </a:r>
            <a:r>
              <a:rPr lang="en-US" b="1" dirty="0" err="1" smtClean="0"/>
              <a:t>biraz</a:t>
            </a:r>
            <a:r>
              <a:rPr lang="en-US" b="1" dirty="0" smtClean="0"/>
              <a:t> </a:t>
            </a:r>
            <a:r>
              <a:rPr lang="en-US" b="1" dirty="0" err="1" smtClean="0"/>
              <a:t>uzun</a:t>
            </a:r>
            <a:r>
              <a:rPr lang="en-US" b="1" dirty="0" smtClean="0"/>
              <a:t> </a:t>
            </a:r>
            <a:r>
              <a:rPr lang="en-US" b="1" dirty="0" err="1" smtClean="0"/>
              <a:t>surebilir</a:t>
            </a:r>
            <a:r>
              <a:rPr lang="en-US" b="1" dirty="0" smtClean="0"/>
              <a:t>. </a:t>
            </a:r>
            <a:r>
              <a:rPr lang="en-US" b="1" dirty="0" err="1" smtClean="0"/>
              <a:t>Sebebi</a:t>
            </a:r>
            <a:r>
              <a:rPr lang="en-US" b="1" dirty="0" smtClean="0"/>
              <a:t> </a:t>
            </a:r>
            <a:r>
              <a:rPr lang="en-US" b="1" dirty="0" err="1" smtClean="0"/>
              <a:t>icerisinde</a:t>
            </a:r>
            <a:r>
              <a:rPr lang="en-US" b="1" dirty="0" smtClean="0"/>
              <a:t> </a:t>
            </a:r>
            <a:r>
              <a:rPr lang="en-US" b="1" dirty="0" err="1" smtClean="0"/>
              <a:t>hazir</a:t>
            </a:r>
            <a:r>
              <a:rPr lang="en-US" b="1" dirty="0" smtClean="0"/>
              <a:t> </a:t>
            </a:r>
            <a:r>
              <a:rPr lang="en-US" b="1" dirty="0" err="1" smtClean="0"/>
              <a:t>gelen</a:t>
            </a:r>
            <a:r>
              <a:rPr lang="en-US" b="1" dirty="0" smtClean="0"/>
              <a:t> </a:t>
            </a:r>
            <a:r>
              <a:rPr lang="en-US" b="1" dirty="0" err="1" smtClean="0"/>
              <a:t>database’lerin</a:t>
            </a:r>
            <a:r>
              <a:rPr lang="en-US" b="1" dirty="0" smtClean="0"/>
              <a:t> </a:t>
            </a:r>
            <a:r>
              <a:rPr lang="en-US" b="1" dirty="0" err="1" smtClean="0"/>
              <a:t>yuklenmesinden</a:t>
            </a:r>
            <a:r>
              <a:rPr lang="en-US" b="1" dirty="0" smtClean="0"/>
              <a:t> </a:t>
            </a:r>
            <a:r>
              <a:rPr lang="en-US" b="1" dirty="0" err="1" smtClean="0"/>
              <a:t>kaynaklanmaktadir</a:t>
            </a:r>
            <a:r>
              <a:rPr lang="en-US" b="1" dirty="0" smtClean="0"/>
              <a:t>. </a:t>
            </a:r>
            <a:endParaRPr lang="en-US" b="1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6936" y="1676400"/>
            <a:ext cx="6837864" cy="51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" y="304800"/>
            <a:ext cx="899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Kurulum</a:t>
            </a:r>
            <a:r>
              <a:rPr lang="en-US" b="1" dirty="0" smtClean="0"/>
              <a:t> </a:t>
            </a:r>
            <a:r>
              <a:rPr lang="en-US" b="1" dirty="0" err="1" smtClean="0"/>
              <a:t>tamamlandiginda</a:t>
            </a:r>
            <a:r>
              <a:rPr lang="en-US" b="1" dirty="0" smtClean="0"/>
              <a:t> </a:t>
            </a:r>
            <a:r>
              <a:rPr lang="en-US" b="1" dirty="0" err="1" smtClean="0"/>
              <a:t>kullaniciya</a:t>
            </a:r>
            <a:r>
              <a:rPr lang="en-US" b="1" dirty="0" smtClean="0"/>
              <a:t> Complete </a:t>
            </a:r>
            <a:r>
              <a:rPr lang="en-US" b="1" dirty="0" err="1" smtClean="0"/>
              <a:t>mesaji</a:t>
            </a:r>
            <a:r>
              <a:rPr lang="en-US" b="1" dirty="0" smtClean="0"/>
              <a:t> </a:t>
            </a:r>
            <a:r>
              <a:rPr lang="en-US" b="1" dirty="0" err="1" smtClean="0"/>
              <a:t>verildikten</a:t>
            </a:r>
            <a:r>
              <a:rPr lang="en-US" b="1" dirty="0" smtClean="0"/>
              <a:t> </a:t>
            </a:r>
            <a:r>
              <a:rPr lang="en-US" b="1" dirty="0" err="1" smtClean="0"/>
              <a:t>sonra</a:t>
            </a:r>
            <a:r>
              <a:rPr lang="en-US" b="1" dirty="0" smtClean="0"/>
              <a:t> </a:t>
            </a:r>
            <a:r>
              <a:rPr lang="en-US" b="1" dirty="0" err="1" smtClean="0"/>
              <a:t>artik</a:t>
            </a:r>
            <a:r>
              <a:rPr lang="en-US" b="1" dirty="0" smtClean="0"/>
              <a:t> finish </a:t>
            </a:r>
            <a:r>
              <a:rPr lang="en-US" b="1" dirty="0" err="1" smtClean="0"/>
              <a:t>butonunu</a:t>
            </a:r>
            <a:r>
              <a:rPr lang="en-US" b="1" dirty="0" smtClean="0"/>
              <a:t> </a:t>
            </a:r>
            <a:r>
              <a:rPr lang="en-US" b="1" dirty="0" err="1" smtClean="0"/>
              <a:t>tiklayarak</a:t>
            </a:r>
            <a:r>
              <a:rPr lang="en-US" b="1" dirty="0" smtClean="0"/>
              <a:t> </a:t>
            </a:r>
            <a:r>
              <a:rPr lang="en-US" b="1" dirty="0" err="1" smtClean="0"/>
              <a:t>kurulum</a:t>
            </a:r>
            <a:r>
              <a:rPr lang="en-US" b="1" dirty="0" smtClean="0"/>
              <a:t> </a:t>
            </a:r>
            <a:r>
              <a:rPr lang="en-US" b="1" dirty="0" err="1" smtClean="0"/>
              <a:t>ekranindan</a:t>
            </a:r>
            <a:r>
              <a:rPr lang="en-US" b="1" dirty="0" smtClean="0"/>
              <a:t> </a:t>
            </a:r>
            <a:r>
              <a:rPr lang="en-US" b="1" dirty="0" err="1" smtClean="0"/>
              <a:t>cikabilirsiniz</a:t>
            </a:r>
            <a:r>
              <a:rPr lang="en-US" b="1" dirty="0" smtClean="0"/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621736"/>
            <a:ext cx="6881948" cy="523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304800"/>
            <a:ext cx="89916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Kurulum</a:t>
            </a:r>
            <a:r>
              <a:rPr lang="en-US" b="1" dirty="0" smtClean="0"/>
              <a:t> </a:t>
            </a:r>
            <a:r>
              <a:rPr lang="en-US" b="1" dirty="0" err="1" smtClean="0"/>
              <a:t>tamamlandiginda</a:t>
            </a:r>
            <a:r>
              <a:rPr lang="en-US" b="1" dirty="0" smtClean="0"/>
              <a:t> </a:t>
            </a:r>
            <a:r>
              <a:rPr lang="en-US" b="1" dirty="0" err="1" smtClean="0"/>
              <a:t>kullaniciya</a:t>
            </a:r>
            <a:r>
              <a:rPr lang="en-US" b="1" dirty="0" smtClean="0"/>
              <a:t> Complete </a:t>
            </a:r>
            <a:r>
              <a:rPr lang="en-US" b="1" dirty="0" err="1" smtClean="0"/>
              <a:t>mesaji</a:t>
            </a:r>
            <a:r>
              <a:rPr lang="en-US" b="1" dirty="0" smtClean="0"/>
              <a:t> </a:t>
            </a:r>
            <a:r>
              <a:rPr lang="en-US" b="1" dirty="0" err="1" smtClean="0"/>
              <a:t>verildikten</a:t>
            </a:r>
            <a:r>
              <a:rPr lang="en-US" b="1" dirty="0" smtClean="0"/>
              <a:t> </a:t>
            </a:r>
            <a:r>
              <a:rPr lang="en-US" b="1" dirty="0" err="1" smtClean="0"/>
              <a:t>sonra</a:t>
            </a:r>
            <a:r>
              <a:rPr lang="en-US" b="1" dirty="0" smtClean="0"/>
              <a:t> </a:t>
            </a:r>
            <a:r>
              <a:rPr lang="en-US" b="1" dirty="0" err="1" smtClean="0"/>
              <a:t>artik</a:t>
            </a:r>
            <a:r>
              <a:rPr lang="en-US" b="1" dirty="0" smtClean="0"/>
              <a:t> finish </a:t>
            </a:r>
            <a:r>
              <a:rPr lang="en-US" b="1" dirty="0" err="1" smtClean="0"/>
              <a:t>butonunu</a:t>
            </a:r>
            <a:r>
              <a:rPr lang="en-US" b="1" dirty="0" smtClean="0"/>
              <a:t> </a:t>
            </a:r>
            <a:r>
              <a:rPr lang="en-US" b="1" dirty="0" err="1" smtClean="0"/>
              <a:t>tiklayarak</a:t>
            </a:r>
            <a:r>
              <a:rPr lang="en-US" b="1" dirty="0" smtClean="0"/>
              <a:t> </a:t>
            </a:r>
            <a:r>
              <a:rPr lang="en-US" b="1" dirty="0" err="1" smtClean="0"/>
              <a:t>kurulum</a:t>
            </a:r>
            <a:r>
              <a:rPr lang="en-US" b="1" dirty="0" smtClean="0"/>
              <a:t> </a:t>
            </a:r>
            <a:r>
              <a:rPr lang="en-US" b="1" dirty="0" err="1" smtClean="0"/>
              <a:t>ekranindan</a:t>
            </a:r>
            <a:r>
              <a:rPr lang="en-US" b="1" dirty="0" smtClean="0"/>
              <a:t> </a:t>
            </a:r>
            <a:r>
              <a:rPr lang="en-US" b="1" dirty="0" err="1" smtClean="0"/>
              <a:t>cikabilirsiniz</a:t>
            </a:r>
            <a:r>
              <a:rPr lang="en-US" b="1" dirty="0" smtClean="0"/>
              <a:t>. </a:t>
            </a:r>
            <a:r>
              <a:rPr lang="en-US" b="1" dirty="0" err="1" smtClean="0"/>
              <a:t>Masaustune</a:t>
            </a:r>
            <a:r>
              <a:rPr lang="en-US" b="1" dirty="0" smtClean="0"/>
              <a:t> </a:t>
            </a:r>
            <a:r>
              <a:rPr lang="en-US" b="1" dirty="0" err="1" smtClean="0"/>
              <a:t>atmis</a:t>
            </a:r>
            <a:r>
              <a:rPr lang="en-US" b="1" dirty="0" smtClean="0"/>
              <a:t> </a:t>
            </a:r>
            <a:r>
              <a:rPr lang="en-US" b="1" dirty="0" err="1" smtClean="0"/>
              <a:t>oldugu</a:t>
            </a:r>
            <a:r>
              <a:rPr lang="en-US" b="1" dirty="0" smtClean="0"/>
              <a:t> Get Started With Oracle Database 11g Express Edition </a:t>
            </a:r>
            <a:r>
              <a:rPr lang="en-US" b="1" dirty="0" err="1" smtClean="0"/>
              <a:t>kisayol</a:t>
            </a:r>
            <a:r>
              <a:rPr lang="en-US" b="1" dirty="0" smtClean="0"/>
              <a:t> </a:t>
            </a:r>
            <a:r>
              <a:rPr lang="en-US" b="1" dirty="0" err="1" smtClean="0"/>
              <a:t>ikonunu</a:t>
            </a:r>
            <a:r>
              <a:rPr lang="en-US" b="1" dirty="0" smtClean="0"/>
              <a:t> </a:t>
            </a:r>
            <a:r>
              <a:rPr lang="en-US" b="1" dirty="0" err="1" smtClean="0"/>
              <a:t>tiklayarak</a:t>
            </a:r>
            <a:r>
              <a:rPr lang="en-US" b="1" dirty="0" smtClean="0"/>
              <a:t> Oracle </a:t>
            </a:r>
            <a:r>
              <a:rPr lang="en-US" b="1" dirty="0" err="1" smtClean="0"/>
              <a:t>arayuzunuzu</a:t>
            </a:r>
            <a:r>
              <a:rPr lang="en-US" b="1" dirty="0" smtClean="0"/>
              <a:t> </a:t>
            </a:r>
            <a:r>
              <a:rPr lang="en-US" b="1" dirty="0" err="1" smtClean="0"/>
              <a:t>browser’inizda</a:t>
            </a:r>
            <a:r>
              <a:rPr lang="en-US" b="1" dirty="0" smtClean="0"/>
              <a:t> </a:t>
            </a:r>
            <a:r>
              <a:rPr lang="en-US" b="1" dirty="0" err="1" smtClean="0"/>
              <a:t>calistirabilirsiniz</a:t>
            </a:r>
            <a:r>
              <a:rPr lang="en-US" b="1" dirty="0" smtClean="0"/>
              <a:t>.</a:t>
            </a:r>
          </a:p>
          <a:p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sz="2400" b="1" i="1" dirty="0" smtClean="0"/>
              <a:t> </a:t>
            </a:r>
            <a:r>
              <a:rPr lang="en-US" sz="2400" b="1" i="1" dirty="0" err="1" smtClean="0"/>
              <a:t>Onemli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bir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nokta</a:t>
            </a:r>
            <a:r>
              <a:rPr lang="en-US" sz="2400" b="1" i="1" dirty="0" smtClean="0"/>
              <a:t>, </a:t>
            </a:r>
            <a:r>
              <a:rPr lang="en-US" sz="2400" b="1" i="1" dirty="0" err="1" smtClean="0"/>
              <a:t>Browser’inizda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herhangi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bir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hata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aldiginizda</a:t>
            </a:r>
            <a:r>
              <a:rPr lang="en-US" sz="2400" b="1" i="1" dirty="0" smtClean="0"/>
              <a:t> </a:t>
            </a:r>
            <a:r>
              <a:rPr lang="en-US" sz="2400" b="1" i="1" dirty="0" smtClean="0">
                <a:solidFill>
                  <a:srgbClr val="FF0000"/>
                </a:solidFill>
              </a:rPr>
              <a:t>http://</a:t>
            </a:r>
            <a:r>
              <a:rPr lang="en-US" sz="2400" b="1" i="1" dirty="0" smtClean="0">
                <a:solidFill>
                  <a:srgbClr val="FF0000"/>
                </a:solidFill>
              </a:rPr>
              <a:t>127.0.0.1:8080/apex/f?p=4950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linkini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browser’inizin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adres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cubuguna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tekrardan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kopyalayip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yapistirdiginizda</a:t>
            </a:r>
            <a:r>
              <a:rPr lang="en-US" sz="2400" b="1" i="1" dirty="0" smtClean="0"/>
              <a:t> oracle </a:t>
            </a:r>
            <a:r>
              <a:rPr lang="en-US" sz="2400" b="1" i="1" dirty="0" err="1" smtClean="0"/>
              <a:t>sistemi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ayaga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kalkacaktir</a:t>
            </a:r>
            <a:r>
              <a:rPr lang="en-US" sz="2400" b="1" i="1" dirty="0" smtClean="0"/>
              <a:t>…</a:t>
            </a:r>
            <a:endParaRPr lang="en-US" b="1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3733800"/>
            <a:ext cx="1676400" cy="2623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28800"/>
            <a:ext cx="9221584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6200" y="304800"/>
            <a:ext cx="899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Linki</a:t>
            </a:r>
            <a:r>
              <a:rPr lang="en-US" b="1" dirty="0" smtClean="0"/>
              <a:t> </a:t>
            </a:r>
            <a:r>
              <a:rPr lang="en-US" b="1" dirty="0" err="1" smtClean="0"/>
              <a:t>kullandiginizda</a:t>
            </a:r>
            <a:r>
              <a:rPr lang="en-US" b="1" dirty="0" smtClean="0"/>
              <a:t> </a:t>
            </a:r>
            <a:r>
              <a:rPr lang="en-US" b="1" dirty="0" err="1" smtClean="0"/>
              <a:t>browser’inizin</a:t>
            </a:r>
            <a:r>
              <a:rPr lang="en-US" b="1" dirty="0" smtClean="0"/>
              <a:t> </a:t>
            </a:r>
            <a:r>
              <a:rPr lang="en-US" b="1" dirty="0" err="1" smtClean="0"/>
              <a:t>goruntusu</a:t>
            </a:r>
            <a:r>
              <a:rPr lang="en-US" b="1" dirty="0" smtClean="0"/>
              <a:t> </a:t>
            </a:r>
            <a:r>
              <a:rPr lang="en-US" b="1" dirty="0" err="1" smtClean="0"/>
              <a:t>asagidaki</a:t>
            </a:r>
            <a:r>
              <a:rPr lang="en-US" b="1" dirty="0" smtClean="0"/>
              <a:t> </a:t>
            </a:r>
            <a:r>
              <a:rPr lang="en-US" b="1" dirty="0" err="1" smtClean="0"/>
              <a:t>gibi</a:t>
            </a:r>
            <a:r>
              <a:rPr lang="en-US" b="1" dirty="0" smtClean="0"/>
              <a:t> </a:t>
            </a:r>
            <a:r>
              <a:rPr lang="en-US" b="1" dirty="0" err="1" smtClean="0"/>
              <a:t>olmasi</a:t>
            </a:r>
            <a:r>
              <a:rPr lang="en-US" b="1" dirty="0" smtClean="0"/>
              <a:t> </a:t>
            </a:r>
            <a:r>
              <a:rPr lang="en-US" b="1" dirty="0" err="1" smtClean="0"/>
              <a:t>gerekiyor</a:t>
            </a:r>
            <a:r>
              <a:rPr lang="en-US" b="1" dirty="0" smtClean="0"/>
              <a:t>. </a:t>
            </a:r>
            <a:r>
              <a:rPr lang="en-US" b="1" dirty="0" err="1" smtClean="0"/>
              <a:t>Sistem</a:t>
            </a:r>
            <a:r>
              <a:rPr lang="en-US" b="1" dirty="0" smtClean="0"/>
              <a:t> </a:t>
            </a:r>
            <a:r>
              <a:rPr lang="en-US" b="1" dirty="0" err="1" smtClean="0"/>
              <a:t>giris</a:t>
            </a:r>
            <a:r>
              <a:rPr lang="en-US" b="1" dirty="0" smtClean="0"/>
              <a:t> </a:t>
            </a:r>
            <a:r>
              <a:rPr lang="en-US" b="1" dirty="0" err="1" smtClean="0"/>
              <a:t>yapabilmeniz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</a:t>
            </a:r>
            <a:r>
              <a:rPr lang="en-US" b="1" dirty="0" err="1" smtClean="0"/>
              <a:t>ise</a:t>
            </a:r>
            <a:r>
              <a:rPr lang="en-US" b="1" dirty="0" smtClean="0"/>
              <a:t> </a:t>
            </a:r>
            <a:r>
              <a:rPr lang="en-US" b="1" dirty="0" err="1" smtClean="0"/>
              <a:t>su</a:t>
            </a:r>
            <a:r>
              <a:rPr lang="en-US" b="1" dirty="0" smtClean="0"/>
              <a:t> </a:t>
            </a:r>
            <a:r>
              <a:rPr lang="en-US" b="1" dirty="0" err="1" smtClean="0"/>
              <a:t>adimlari</a:t>
            </a:r>
            <a:r>
              <a:rPr lang="en-US" b="1" dirty="0" smtClean="0"/>
              <a:t> </a:t>
            </a:r>
            <a:r>
              <a:rPr lang="en-US" b="1" dirty="0" err="1" smtClean="0"/>
              <a:t>gerceklestirmeniz</a:t>
            </a:r>
            <a:r>
              <a:rPr lang="en-US" b="1" dirty="0" smtClean="0"/>
              <a:t> </a:t>
            </a:r>
            <a:r>
              <a:rPr lang="en-US" b="1" dirty="0" err="1" smtClean="0"/>
              <a:t>lazim</a:t>
            </a:r>
            <a:r>
              <a:rPr lang="en-US" b="1" dirty="0" smtClean="0"/>
              <a:t>.</a:t>
            </a:r>
          </a:p>
          <a:p>
            <a:endParaRPr lang="en-US" b="1" dirty="0" smtClean="0"/>
          </a:p>
          <a:p>
            <a:r>
              <a:rPr lang="en-US" b="1" dirty="0" err="1" smtClean="0"/>
              <a:t>Oncelikle</a:t>
            </a:r>
            <a:r>
              <a:rPr lang="en-US" b="1" dirty="0" smtClean="0"/>
              <a:t> </a:t>
            </a:r>
            <a:r>
              <a:rPr lang="en-US" b="1" dirty="0" err="1" smtClean="0"/>
              <a:t>yukaridaki</a:t>
            </a:r>
            <a:r>
              <a:rPr lang="en-US" b="1" dirty="0" smtClean="0"/>
              <a:t> </a:t>
            </a:r>
            <a:r>
              <a:rPr lang="en-US" b="1" dirty="0" err="1" smtClean="0"/>
              <a:t>menulerden</a:t>
            </a:r>
            <a:r>
              <a:rPr lang="en-US" b="1" dirty="0" smtClean="0"/>
              <a:t> </a:t>
            </a:r>
            <a:r>
              <a:rPr lang="en-US" b="1" dirty="0" err="1" smtClean="0"/>
              <a:t>Sessions’i</a:t>
            </a:r>
            <a:r>
              <a:rPr lang="en-US" b="1" dirty="0" smtClean="0"/>
              <a:t> </a:t>
            </a:r>
            <a:r>
              <a:rPr lang="en-US" b="1" dirty="0" err="1" smtClean="0"/>
              <a:t>tikliyoruz</a:t>
            </a:r>
            <a:r>
              <a:rPr lang="en-US" b="1" dirty="0" smtClean="0"/>
              <a:t>.</a:t>
            </a:r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304800"/>
            <a:ext cx="8991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Sessions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smtClean="0"/>
              <a:t>oracle </a:t>
            </a:r>
            <a:r>
              <a:rPr lang="en-US" b="1" dirty="0" err="1" smtClean="0"/>
              <a:t>uzerinde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oturum</a:t>
            </a:r>
            <a:r>
              <a:rPr lang="en-US" b="1" dirty="0" smtClean="0"/>
              <a:t> </a:t>
            </a:r>
            <a:r>
              <a:rPr lang="en-US" b="1" dirty="0" err="1" smtClean="0"/>
              <a:t>acabilmemiz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</a:t>
            </a:r>
            <a:r>
              <a:rPr lang="en-US" b="1" dirty="0" err="1" smtClean="0"/>
              <a:t>karsimiza</a:t>
            </a:r>
            <a:r>
              <a:rPr lang="en-US" b="1" dirty="0" smtClean="0"/>
              <a:t> </a:t>
            </a:r>
            <a:r>
              <a:rPr lang="en-US" b="1" dirty="0" err="1" smtClean="0"/>
              <a:t>gelen</a:t>
            </a:r>
            <a:r>
              <a:rPr lang="en-US" b="1" dirty="0" smtClean="0"/>
              <a:t> </a:t>
            </a:r>
            <a:r>
              <a:rPr lang="en-US" b="1" dirty="0" err="1" smtClean="0"/>
              <a:t>kullanici</a:t>
            </a:r>
            <a:r>
              <a:rPr lang="en-US" b="1" dirty="0" smtClean="0"/>
              <a:t> </a:t>
            </a:r>
            <a:r>
              <a:rPr lang="en-US" b="1" dirty="0" err="1" smtClean="0"/>
              <a:t>ismi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sifre</a:t>
            </a:r>
            <a:r>
              <a:rPr lang="en-US" b="1" dirty="0" smtClean="0"/>
              <a:t> </a:t>
            </a:r>
            <a:r>
              <a:rPr lang="en-US" b="1" dirty="0" err="1" smtClean="0"/>
              <a:t>giris</a:t>
            </a:r>
            <a:r>
              <a:rPr lang="en-US" b="1" dirty="0" smtClean="0"/>
              <a:t> </a:t>
            </a:r>
            <a:r>
              <a:rPr lang="en-US" b="1" dirty="0" err="1" smtClean="0"/>
              <a:t>ekranina</a:t>
            </a:r>
            <a:r>
              <a:rPr lang="en-US" b="1" dirty="0" smtClean="0"/>
              <a:t> </a:t>
            </a:r>
            <a:r>
              <a:rPr lang="en-US" b="1" dirty="0" err="1" smtClean="0"/>
              <a:t>kurulum</a:t>
            </a:r>
            <a:r>
              <a:rPr lang="en-US" b="1" dirty="0" smtClean="0"/>
              <a:t> </a:t>
            </a:r>
            <a:r>
              <a:rPr lang="en-US" b="1" dirty="0" err="1" smtClean="0"/>
              <a:t>esnasinda</a:t>
            </a:r>
            <a:r>
              <a:rPr lang="en-US" b="1" dirty="0" smtClean="0"/>
              <a:t> </a:t>
            </a:r>
            <a:r>
              <a:rPr lang="en-US" b="1" dirty="0" err="1" smtClean="0"/>
              <a:t>vermis</a:t>
            </a:r>
            <a:r>
              <a:rPr lang="en-US" b="1" dirty="0" smtClean="0"/>
              <a:t> </a:t>
            </a:r>
            <a:r>
              <a:rPr lang="en-US" b="1" dirty="0" err="1" smtClean="0"/>
              <a:t>oldugumuz</a:t>
            </a:r>
            <a:r>
              <a:rPr lang="en-US" b="1" dirty="0" smtClean="0"/>
              <a:t> </a:t>
            </a:r>
            <a:r>
              <a:rPr lang="en-US" b="1" dirty="0" err="1" smtClean="0"/>
              <a:t>sifreyi</a:t>
            </a:r>
            <a:r>
              <a:rPr lang="en-US" b="1" dirty="0" smtClean="0"/>
              <a:t> </a:t>
            </a:r>
            <a:r>
              <a:rPr lang="en-US" b="1" dirty="0" err="1" smtClean="0"/>
              <a:t>giriyoruz</a:t>
            </a:r>
            <a:r>
              <a:rPr lang="en-US" b="1" dirty="0" smtClean="0"/>
              <a:t>. </a:t>
            </a:r>
            <a:br>
              <a:rPr lang="en-US" b="1" dirty="0" smtClean="0"/>
            </a:br>
            <a:endParaRPr lang="en-US" b="1" dirty="0" smtClean="0"/>
          </a:p>
          <a:p>
            <a:r>
              <a:rPr lang="en-US" b="1" dirty="0" err="1" smtClean="0"/>
              <a:t>Kullanici</a:t>
            </a:r>
            <a:r>
              <a:rPr lang="en-US" b="1" dirty="0" smtClean="0"/>
              <a:t> </a:t>
            </a:r>
            <a:r>
              <a:rPr lang="en-US" b="1" dirty="0" err="1" smtClean="0"/>
              <a:t>adi</a:t>
            </a:r>
            <a:r>
              <a:rPr lang="en-US" b="1" dirty="0" smtClean="0"/>
              <a:t> </a:t>
            </a:r>
            <a:r>
              <a:rPr lang="en-US" b="1" dirty="0" err="1" smtClean="0"/>
              <a:t>olarakta</a:t>
            </a:r>
            <a:r>
              <a:rPr lang="en-US" b="1" dirty="0" smtClean="0"/>
              <a:t> default </a:t>
            </a:r>
            <a:r>
              <a:rPr lang="en-US" b="1" dirty="0" err="1" smtClean="0"/>
              <a:t>degerlerden</a:t>
            </a:r>
            <a:r>
              <a:rPr lang="en-US" b="1" dirty="0" smtClean="0"/>
              <a:t> </a:t>
            </a:r>
            <a:r>
              <a:rPr lang="en-US" b="1" dirty="0" err="1" smtClean="0"/>
              <a:t>biri</a:t>
            </a:r>
            <a:r>
              <a:rPr lang="en-US" b="1" dirty="0" smtClean="0"/>
              <a:t> </a:t>
            </a:r>
            <a:r>
              <a:rPr lang="en-US" b="1" dirty="0" err="1" smtClean="0"/>
              <a:t>olan</a:t>
            </a:r>
            <a:r>
              <a:rPr lang="en-US" b="1" dirty="0" smtClean="0"/>
              <a:t> SYS </a:t>
            </a:r>
            <a:r>
              <a:rPr lang="en-US" b="1" dirty="0" err="1" smtClean="0"/>
              <a:t>yada</a:t>
            </a:r>
            <a:r>
              <a:rPr lang="en-US" b="1" dirty="0" smtClean="0"/>
              <a:t> </a:t>
            </a:r>
            <a:r>
              <a:rPr lang="en-US" b="1" dirty="0" err="1" smtClean="0"/>
              <a:t>SYSTEM’i</a:t>
            </a:r>
            <a:r>
              <a:rPr lang="en-US" b="1" dirty="0" smtClean="0"/>
              <a:t> </a:t>
            </a:r>
            <a:r>
              <a:rPr lang="en-US" b="1" dirty="0" err="1" smtClean="0"/>
              <a:t>kullaniyoruz</a:t>
            </a:r>
            <a:r>
              <a:rPr lang="en-US" b="1" dirty="0" smtClean="0"/>
              <a:t>.</a:t>
            </a:r>
            <a:endParaRPr lang="en-US" b="1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63" y="2057400"/>
            <a:ext cx="9051637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57400"/>
            <a:ext cx="9144000" cy="450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6200" y="304800"/>
            <a:ext cx="899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Kullanici</a:t>
            </a:r>
            <a:r>
              <a:rPr lang="en-US" b="1" dirty="0" smtClean="0"/>
              <a:t> </a:t>
            </a:r>
            <a:r>
              <a:rPr lang="en-US" b="1" dirty="0" err="1" smtClean="0"/>
              <a:t>girisini</a:t>
            </a:r>
            <a:r>
              <a:rPr lang="en-US" b="1" dirty="0" smtClean="0"/>
              <a:t> </a:t>
            </a:r>
            <a:r>
              <a:rPr lang="en-US" b="1" dirty="0" err="1" smtClean="0"/>
              <a:t>dogru</a:t>
            </a:r>
            <a:r>
              <a:rPr lang="en-US" b="1" dirty="0" smtClean="0"/>
              <a:t> </a:t>
            </a:r>
            <a:r>
              <a:rPr lang="en-US" b="1" dirty="0" err="1" smtClean="0"/>
              <a:t>yaptiktan</a:t>
            </a:r>
            <a:r>
              <a:rPr lang="en-US" b="1" dirty="0" smtClean="0"/>
              <a:t> </a:t>
            </a:r>
            <a:r>
              <a:rPr lang="en-US" b="1" dirty="0" err="1" smtClean="0"/>
              <a:t>sonra</a:t>
            </a:r>
            <a:r>
              <a:rPr lang="en-US" b="1" dirty="0" smtClean="0"/>
              <a:t> </a:t>
            </a:r>
            <a:r>
              <a:rPr lang="en-US" b="1" dirty="0" err="1" smtClean="0"/>
              <a:t>artik</a:t>
            </a:r>
            <a:r>
              <a:rPr lang="en-US" b="1" dirty="0" smtClean="0"/>
              <a:t> Oracle </a:t>
            </a:r>
            <a:r>
              <a:rPr lang="en-US" b="1" dirty="0" err="1" smtClean="0"/>
              <a:t>veri</a:t>
            </a:r>
            <a:r>
              <a:rPr lang="en-US" b="1" dirty="0" smtClean="0"/>
              <a:t> </a:t>
            </a:r>
            <a:r>
              <a:rPr lang="en-US" b="1" dirty="0" err="1" smtClean="0"/>
              <a:t>tabaniniz</a:t>
            </a:r>
            <a:r>
              <a:rPr lang="en-US" b="1" dirty="0" smtClean="0"/>
              <a:t> </a:t>
            </a:r>
            <a:r>
              <a:rPr lang="en-US" b="1" dirty="0" err="1" smtClean="0"/>
              <a:t>kullanilmaya</a:t>
            </a:r>
            <a:r>
              <a:rPr lang="en-US" b="1" dirty="0" smtClean="0"/>
              <a:t> </a:t>
            </a:r>
            <a:r>
              <a:rPr lang="en-US" b="1" dirty="0" err="1" smtClean="0"/>
              <a:t>hazirdir</a:t>
            </a:r>
            <a:r>
              <a:rPr lang="en-US" b="1" dirty="0" smtClean="0"/>
              <a:t>. </a:t>
            </a:r>
            <a:endParaRPr lang="en-US" b="1" dirty="0" smtClean="0"/>
          </a:p>
          <a:p>
            <a:endParaRPr lang="en-US" b="1" dirty="0" smtClean="0"/>
          </a:p>
          <a:p>
            <a:r>
              <a:rPr lang="en-US" b="1" dirty="0" err="1" smtClean="0"/>
              <a:t>Keyifli</a:t>
            </a:r>
            <a:r>
              <a:rPr lang="en-US" b="1" dirty="0" smtClean="0"/>
              <a:t> </a:t>
            </a:r>
            <a:r>
              <a:rPr lang="en-US" b="1" dirty="0" err="1" smtClean="0"/>
              <a:t>Calismalar</a:t>
            </a:r>
            <a:r>
              <a:rPr lang="en-US" b="1" dirty="0" smtClean="0"/>
              <a:t> </a:t>
            </a:r>
            <a:r>
              <a:rPr lang="en-US" b="1" dirty="0" err="1" smtClean="0"/>
              <a:t>Dilerim</a:t>
            </a:r>
            <a:r>
              <a:rPr lang="en-US" b="1" dirty="0" smtClean="0"/>
              <a:t>.</a:t>
            </a:r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2209800"/>
            <a:ext cx="6858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</a:rPr>
              <a:t>Oracle </a:t>
            </a:r>
          </a:p>
          <a:p>
            <a:pPr algn="ctr"/>
            <a:r>
              <a:rPr lang="en-US" sz="4800" b="1" dirty="0" smtClean="0">
                <a:solidFill>
                  <a:srgbClr val="FF0000"/>
                </a:solidFill>
              </a:rPr>
              <a:t>Download </a:t>
            </a:r>
            <a:r>
              <a:rPr lang="en-US" sz="4800" b="1" dirty="0" err="1" smtClean="0">
                <a:solidFill>
                  <a:srgbClr val="FF0000"/>
                </a:solidFill>
              </a:rPr>
              <a:t>Islemleri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5029200"/>
            <a:ext cx="346903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228600"/>
            <a:ext cx="44577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04800" y="2895600"/>
            <a:ext cx="8534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Iletisim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Icin</a:t>
            </a:r>
            <a:r>
              <a:rPr lang="en-US" sz="2800" b="1" dirty="0" smtClean="0"/>
              <a:t> :</a:t>
            </a:r>
          </a:p>
          <a:p>
            <a:endParaRPr lang="en-US" sz="2800" b="1" dirty="0" smtClean="0">
              <a:solidFill>
                <a:srgbClr val="C00000"/>
              </a:solidFill>
            </a:endParaRPr>
          </a:p>
          <a:p>
            <a:r>
              <a:rPr lang="en-US" sz="2800" b="1" dirty="0" smtClean="0">
                <a:solidFill>
                  <a:schemeClr val="bg1"/>
                </a:solidFill>
              </a:rPr>
              <a:t>Blog       : </a:t>
            </a:r>
            <a:r>
              <a:rPr lang="en-US" sz="2800" b="1" dirty="0" smtClean="0">
                <a:solidFill>
                  <a:srgbClr val="C00000"/>
                </a:solidFill>
              </a:rPr>
              <a:t>www.sevdanurgenc.com</a:t>
            </a:r>
          </a:p>
          <a:p>
            <a:r>
              <a:rPr lang="en-US" sz="2800" b="1" dirty="0" smtClean="0">
                <a:solidFill>
                  <a:schemeClr val="bg1"/>
                </a:solidFill>
              </a:rPr>
              <a:t>E - Mail : </a:t>
            </a:r>
            <a:r>
              <a:rPr lang="en-US" sz="2800" b="1" dirty="0" smtClean="0">
                <a:solidFill>
                  <a:srgbClr val="C00000"/>
                </a:solidFill>
              </a:rPr>
              <a:t>sevdanurgenc@sevdanurgenc.com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                 nanonungunlugu@gmail.com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5334000"/>
            <a:ext cx="4267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5334000"/>
            <a:ext cx="383164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https://fbcdn-sphotos-a-a.akamaihd.net/hphotos-ak-ash4/297723_232256523491673_61899105_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228600"/>
            <a:ext cx="2362200" cy="236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" y="304800"/>
            <a:ext cx="89916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Oracle Database Express Edition 11</a:t>
            </a:r>
            <a:r>
              <a:rPr lang="en-US" sz="2400" b="1" i="1" dirty="0" smtClean="0">
                <a:solidFill>
                  <a:srgbClr val="FF0000"/>
                </a:solidFill>
              </a:rPr>
              <a:t>g</a:t>
            </a:r>
            <a:r>
              <a:rPr lang="en-US" sz="2400" b="1" dirty="0" smtClean="0">
                <a:solidFill>
                  <a:srgbClr val="FF0000"/>
                </a:solidFill>
              </a:rPr>
              <a:t> Release 2 </a:t>
            </a:r>
            <a:r>
              <a:rPr lang="en-US" sz="2400" b="1" dirty="0" err="1" smtClean="0">
                <a:solidFill>
                  <a:srgbClr val="FF0000"/>
                </a:solidFill>
              </a:rPr>
              <a:t>Kurulumu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endParaRPr lang="en-US" b="1" dirty="0" smtClean="0"/>
          </a:p>
          <a:p>
            <a:r>
              <a:rPr lang="en-US" b="1" dirty="0" err="1" smtClean="0"/>
              <a:t>Kurulum</a:t>
            </a:r>
            <a:r>
              <a:rPr lang="en-US" b="1" dirty="0" smtClean="0"/>
              <a:t> </a:t>
            </a:r>
            <a:r>
              <a:rPr lang="en-US" b="1" dirty="0" err="1" smtClean="0"/>
              <a:t>yapabilmeniz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</a:t>
            </a:r>
            <a:r>
              <a:rPr lang="en-US" b="1" dirty="0" err="1" smtClean="0"/>
              <a:t>oncelikle</a:t>
            </a:r>
            <a:r>
              <a:rPr lang="en-US" b="1" dirty="0" smtClean="0"/>
              <a:t> </a:t>
            </a:r>
            <a:r>
              <a:rPr lang="en-US" b="1" dirty="0" err="1" smtClean="0"/>
              <a:t>Oracle’in</a:t>
            </a:r>
            <a:r>
              <a:rPr lang="en-US" b="1" dirty="0" smtClean="0"/>
              <a:t> </a:t>
            </a:r>
            <a:r>
              <a:rPr lang="en-US" b="1" dirty="0" err="1" smtClean="0"/>
              <a:t>sitesindeki</a:t>
            </a:r>
            <a:r>
              <a:rPr lang="en-US" b="1" dirty="0" smtClean="0"/>
              <a:t> downloads </a:t>
            </a:r>
            <a:r>
              <a:rPr lang="en-US" b="1" dirty="0" err="1" smtClean="0"/>
              <a:t>sekmesinden</a:t>
            </a:r>
            <a:r>
              <a:rPr lang="en-US" b="1" dirty="0" smtClean="0"/>
              <a:t> </a:t>
            </a:r>
            <a:r>
              <a:rPr lang="en-US" b="1" dirty="0" err="1" smtClean="0"/>
              <a:t>exe’yi</a:t>
            </a:r>
            <a:r>
              <a:rPr lang="en-US" b="1" dirty="0" smtClean="0"/>
              <a:t> </a:t>
            </a:r>
            <a:r>
              <a:rPr lang="en-US" b="1" dirty="0" err="1" smtClean="0"/>
              <a:t>bulabilirsiniz</a:t>
            </a:r>
            <a:r>
              <a:rPr lang="en-US" b="1" dirty="0" smtClean="0"/>
              <a:t>. </a:t>
            </a:r>
            <a:r>
              <a:rPr lang="en-US" b="1" dirty="0" err="1" smtClean="0"/>
              <a:t>Kurulumu</a:t>
            </a:r>
            <a:r>
              <a:rPr lang="en-US" b="1" dirty="0" smtClean="0"/>
              <a:t> Windows 7 </a:t>
            </a:r>
            <a:r>
              <a:rPr lang="en-US" b="1" dirty="0" err="1" smtClean="0"/>
              <a:t>icin</a:t>
            </a:r>
            <a:r>
              <a:rPr lang="en-US" b="1" dirty="0" smtClean="0"/>
              <a:t> </a:t>
            </a:r>
            <a:r>
              <a:rPr lang="en-US" b="1" dirty="0" err="1" smtClean="0"/>
              <a:t>anlatiyor</a:t>
            </a:r>
            <a:r>
              <a:rPr lang="en-US" b="1" dirty="0" smtClean="0"/>
              <a:t> </a:t>
            </a:r>
            <a:r>
              <a:rPr lang="en-US" b="1" dirty="0" err="1" smtClean="0"/>
              <a:t>olacagim</a:t>
            </a:r>
            <a:r>
              <a:rPr lang="en-US" b="1" dirty="0" smtClean="0"/>
              <a:t>. </a:t>
            </a:r>
            <a:r>
              <a:rPr lang="en-US" b="1" dirty="0" err="1" smtClean="0"/>
              <a:t>Diger</a:t>
            </a:r>
            <a:r>
              <a:rPr lang="en-US" b="1" dirty="0" smtClean="0"/>
              <a:t> </a:t>
            </a:r>
            <a:r>
              <a:rPr lang="en-US" b="1" dirty="0" err="1" smtClean="0"/>
              <a:t>isletim</a:t>
            </a:r>
            <a:r>
              <a:rPr lang="en-US" b="1" dirty="0" smtClean="0"/>
              <a:t> </a:t>
            </a:r>
            <a:r>
              <a:rPr lang="en-US" b="1" dirty="0" err="1" smtClean="0"/>
              <a:t>sistemleri</a:t>
            </a:r>
            <a:r>
              <a:rPr lang="en-US" b="1" dirty="0" smtClean="0"/>
              <a:t> </a:t>
            </a:r>
            <a:r>
              <a:rPr lang="en-US" b="1" dirty="0" err="1" smtClean="0"/>
              <a:t>icinde</a:t>
            </a:r>
            <a:r>
              <a:rPr lang="en-US" b="1" dirty="0" smtClean="0"/>
              <a:t> </a:t>
            </a:r>
            <a:r>
              <a:rPr lang="en-US" b="1" dirty="0" err="1" smtClean="0"/>
              <a:t>kurulum</a:t>
            </a:r>
            <a:r>
              <a:rPr lang="en-US" b="1" dirty="0" smtClean="0"/>
              <a:t> </a:t>
            </a:r>
            <a:r>
              <a:rPr lang="en-US" b="1" dirty="0" err="1" smtClean="0"/>
              <a:t>benzerdir</a:t>
            </a:r>
            <a:r>
              <a:rPr lang="en-US" b="1" dirty="0" smtClean="0"/>
              <a:t>, </a:t>
            </a:r>
            <a:r>
              <a:rPr lang="en-US" b="1" dirty="0" err="1" smtClean="0"/>
              <a:t>detay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</a:t>
            </a:r>
            <a:r>
              <a:rPr lang="en-US" b="1" dirty="0" err="1" smtClean="0"/>
              <a:t>kucuk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arastirma</a:t>
            </a:r>
            <a:r>
              <a:rPr lang="en-US" b="1" dirty="0" smtClean="0"/>
              <a:t> </a:t>
            </a:r>
            <a:r>
              <a:rPr lang="en-US" b="1" dirty="0" err="1" smtClean="0"/>
              <a:t>yapabilirsiniz</a:t>
            </a:r>
            <a:r>
              <a:rPr lang="en-US" b="1" dirty="0" smtClean="0"/>
              <a:t>. </a:t>
            </a:r>
            <a:endParaRPr lang="en-US" b="1" dirty="0" smtClean="0"/>
          </a:p>
          <a:p>
            <a:endParaRPr lang="en-US" b="1" dirty="0" smtClean="0"/>
          </a:p>
          <a:p>
            <a:r>
              <a:rPr lang="en-US" b="1" dirty="0" smtClean="0"/>
              <a:t>http</a:t>
            </a:r>
            <a:r>
              <a:rPr lang="en-US" b="1" dirty="0" smtClean="0"/>
              <a:t>://www.oracle.com/technetwork/products/express-edition/downloads/index.html </a:t>
            </a:r>
            <a:endParaRPr lang="en-US" b="1" dirty="0" smtClean="0"/>
          </a:p>
          <a:p>
            <a:endParaRPr lang="en-US" b="1" dirty="0" smtClean="0"/>
          </a:p>
          <a:p>
            <a:r>
              <a:rPr lang="en-US" b="1" dirty="0" err="1" smtClean="0"/>
              <a:t>linkini</a:t>
            </a:r>
            <a:r>
              <a:rPr lang="en-US" b="1" dirty="0" smtClean="0"/>
              <a:t> </a:t>
            </a:r>
            <a:r>
              <a:rPr lang="en-US" b="1" dirty="0" err="1" smtClean="0"/>
              <a:t>tiklayin</a:t>
            </a:r>
            <a:r>
              <a:rPr lang="en-US" b="1" dirty="0" smtClean="0"/>
              <a:t>. </a:t>
            </a:r>
            <a:r>
              <a:rPr lang="en-US" b="1" dirty="0" err="1" smtClean="0"/>
              <a:t>Karsiniza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sonraki</a:t>
            </a:r>
            <a:r>
              <a:rPr lang="en-US" b="1" dirty="0" smtClean="0"/>
              <a:t> </a:t>
            </a:r>
            <a:r>
              <a:rPr lang="en-US" b="1" dirty="0" err="1" smtClean="0"/>
              <a:t>slayttaki</a:t>
            </a:r>
            <a:r>
              <a:rPr lang="en-US" b="1" dirty="0" smtClean="0"/>
              <a:t> </a:t>
            </a:r>
            <a:r>
              <a:rPr lang="en-US" b="1" dirty="0" err="1" smtClean="0"/>
              <a:t>gorunum</a:t>
            </a:r>
            <a:r>
              <a:rPr lang="en-US" b="1" dirty="0" smtClean="0"/>
              <a:t> </a:t>
            </a:r>
            <a:r>
              <a:rPr lang="en-US" b="1" dirty="0" err="1" smtClean="0"/>
              <a:t>gibi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sayfa</a:t>
            </a:r>
            <a:r>
              <a:rPr lang="en-US" b="1" dirty="0" smtClean="0"/>
              <a:t> </a:t>
            </a:r>
            <a:r>
              <a:rPr lang="en-US" b="1" dirty="0" err="1" smtClean="0"/>
              <a:t>gelecektir</a:t>
            </a:r>
            <a:r>
              <a:rPr lang="en-US" b="1" dirty="0" smtClean="0"/>
              <a:t>. </a:t>
            </a:r>
          </a:p>
          <a:p>
            <a:endParaRPr lang="en-US" b="1" dirty="0" smtClean="0"/>
          </a:p>
          <a:p>
            <a:r>
              <a:rPr lang="en-US" b="1" dirty="0" smtClean="0"/>
              <a:t>Accept </a:t>
            </a:r>
            <a:r>
              <a:rPr lang="en-US" b="1" dirty="0" err="1" smtClean="0"/>
              <a:t>Licence</a:t>
            </a:r>
            <a:r>
              <a:rPr lang="en-US" b="1" dirty="0" smtClean="0"/>
              <a:t> Agreement </a:t>
            </a:r>
            <a:r>
              <a:rPr lang="en-US" b="1" dirty="0" err="1" smtClean="0"/>
              <a:t>secenegini</a:t>
            </a:r>
            <a:r>
              <a:rPr lang="en-US" b="1" dirty="0" smtClean="0"/>
              <a:t> </a:t>
            </a:r>
            <a:r>
              <a:rPr lang="en-US" b="1" dirty="0" err="1" smtClean="0"/>
              <a:t>seciyoruz</a:t>
            </a:r>
            <a:r>
              <a:rPr lang="en-US" b="1" dirty="0" smtClean="0"/>
              <a:t>. </a:t>
            </a:r>
            <a:endParaRPr lang="en-US" b="1" dirty="0" smtClean="0"/>
          </a:p>
          <a:p>
            <a:endParaRPr lang="en-US" b="1" dirty="0" smtClean="0"/>
          </a:p>
          <a:p>
            <a:r>
              <a:rPr lang="en-US" b="1" dirty="0" err="1" smtClean="0"/>
              <a:t>Hemen</a:t>
            </a:r>
            <a:r>
              <a:rPr lang="en-US" b="1" dirty="0" smtClean="0"/>
              <a:t> </a:t>
            </a:r>
            <a:r>
              <a:rPr lang="en-US" b="1" dirty="0" err="1" smtClean="0"/>
              <a:t>ardindan</a:t>
            </a:r>
            <a:r>
              <a:rPr lang="en-US" b="1" dirty="0" smtClean="0"/>
              <a:t> Oracle Database Express Edition </a:t>
            </a:r>
            <a:r>
              <a:rPr lang="en-US" b="1" dirty="0" smtClean="0"/>
              <a:t>11</a:t>
            </a:r>
            <a:r>
              <a:rPr lang="en-US" b="1" i="1" dirty="0" smtClean="0"/>
              <a:t>g</a:t>
            </a:r>
            <a:r>
              <a:rPr lang="en-US" b="1" dirty="0" smtClean="0"/>
              <a:t> Release 2 for Windows x32 </a:t>
            </a:r>
            <a:r>
              <a:rPr lang="en-US" b="1" dirty="0" err="1" smtClean="0"/>
              <a:t>linkini</a:t>
            </a:r>
            <a:r>
              <a:rPr lang="en-US" b="1" dirty="0" smtClean="0"/>
              <a:t> </a:t>
            </a:r>
            <a:r>
              <a:rPr lang="en-US" b="1" dirty="0" err="1" smtClean="0"/>
              <a:t>tikliyoruz</a:t>
            </a:r>
            <a:r>
              <a:rPr lang="en-US" b="1" dirty="0" smtClean="0"/>
              <a:t>.</a:t>
            </a:r>
          </a:p>
          <a:p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098443"/>
            <a:ext cx="8913203" cy="5759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0" y="228601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Oracle Database Express Edition 11</a:t>
            </a:r>
            <a:r>
              <a:rPr lang="en-US" sz="2400" b="1" i="1" dirty="0" smtClean="0">
                <a:solidFill>
                  <a:srgbClr val="FF0000"/>
                </a:solidFill>
              </a:rPr>
              <a:t>g</a:t>
            </a:r>
            <a:r>
              <a:rPr lang="en-US" sz="2400" b="1" dirty="0" smtClean="0">
                <a:solidFill>
                  <a:srgbClr val="FF0000"/>
                </a:solidFill>
              </a:rPr>
              <a:t> Release 2 </a:t>
            </a:r>
            <a:r>
              <a:rPr lang="en-US" sz="2400" b="1" dirty="0" err="1" smtClean="0">
                <a:solidFill>
                  <a:srgbClr val="FF0000"/>
                </a:solidFill>
              </a:rPr>
              <a:t>Kurulumu</a:t>
            </a:r>
            <a:endParaRPr lang="en-US" sz="2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304800"/>
            <a:ext cx="89916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Oracle Database Express Edition 11</a:t>
            </a:r>
            <a:r>
              <a:rPr lang="en-US" sz="2400" b="1" i="1" dirty="0" smtClean="0">
                <a:solidFill>
                  <a:srgbClr val="FF0000"/>
                </a:solidFill>
              </a:rPr>
              <a:t>g</a:t>
            </a:r>
            <a:r>
              <a:rPr lang="en-US" sz="2400" b="1" dirty="0" smtClean="0">
                <a:solidFill>
                  <a:srgbClr val="FF0000"/>
                </a:solidFill>
              </a:rPr>
              <a:t> Release 2 </a:t>
            </a:r>
            <a:r>
              <a:rPr lang="en-US" sz="2400" b="1" dirty="0" err="1" smtClean="0">
                <a:solidFill>
                  <a:srgbClr val="FF0000"/>
                </a:solidFill>
              </a:rPr>
              <a:t>Kurulumu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endParaRPr lang="en-US" sz="2400" b="1" dirty="0" smtClean="0">
              <a:solidFill>
                <a:srgbClr val="FF0000"/>
              </a:solidFill>
            </a:endParaRPr>
          </a:p>
          <a:p>
            <a:r>
              <a:rPr lang="en-US" b="1" dirty="0" err="1" smtClean="0"/>
              <a:t>Karisiniza</a:t>
            </a:r>
            <a:r>
              <a:rPr lang="en-US" b="1" dirty="0" smtClean="0"/>
              <a:t> Sign In </a:t>
            </a:r>
            <a:r>
              <a:rPr lang="en-US" b="1" dirty="0" err="1" smtClean="0"/>
              <a:t>sayfasi</a:t>
            </a:r>
            <a:r>
              <a:rPr lang="en-US" b="1" dirty="0" smtClean="0"/>
              <a:t> </a:t>
            </a:r>
            <a:r>
              <a:rPr lang="en-US" b="1" dirty="0" err="1" smtClean="0"/>
              <a:t>gelecektir</a:t>
            </a:r>
            <a:r>
              <a:rPr lang="en-US" b="1" dirty="0" smtClean="0"/>
              <a:t>. </a:t>
            </a:r>
            <a:r>
              <a:rPr lang="en-US" b="1" dirty="0" err="1" smtClean="0"/>
              <a:t>Oncelikle</a:t>
            </a:r>
            <a:r>
              <a:rPr lang="en-US" b="1" dirty="0" smtClean="0"/>
              <a:t> </a:t>
            </a:r>
            <a:r>
              <a:rPr lang="en-US" b="1" dirty="0" err="1" smtClean="0"/>
              <a:t>ucretsiz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Oracle </a:t>
            </a:r>
            <a:r>
              <a:rPr lang="en-US" b="1" dirty="0" err="1" smtClean="0"/>
              <a:t>hesabi</a:t>
            </a:r>
            <a:r>
              <a:rPr lang="en-US" b="1" dirty="0" smtClean="0"/>
              <a:t> </a:t>
            </a:r>
            <a:r>
              <a:rPr lang="en-US" b="1" dirty="0" err="1" smtClean="0"/>
              <a:t>alabilmeniz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 Sing Up </a:t>
            </a:r>
            <a:r>
              <a:rPr lang="en-US" b="1" dirty="0" err="1" smtClean="0"/>
              <a:t>linkini</a:t>
            </a:r>
            <a:r>
              <a:rPr lang="en-US" b="1" dirty="0" smtClean="0"/>
              <a:t> </a:t>
            </a:r>
            <a:r>
              <a:rPr lang="en-US" b="1" dirty="0" err="1" smtClean="0"/>
              <a:t>tiklayin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kayit</a:t>
            </a:r>
            <a:r>
              <a:rPr lang="en-US" b="1" dirty="0" smtClean="0"/>
              <a:t> </a:t>
            </a:r>
            <a:r>
              <a:rPr lang="en-US" b="1" dirty="0" err="1" smtClean="0"/>
              <a:t>olun</a:t>
            </a:r>
            <a:r>
              <a:rPr lang="en-US" b="1" dirty="0" smtClean="0"/>
              <a:t>. </a:t>
            </a:r>
            <a:r>
              <a:rPr lang="en-US" b="1" dirty="0" err="1" smtClean="0"/>
              <a:t>Ardindan</a:t>
            </a:r>
            <a:r>
              <a:rPr lang="en-US" b="1" dirty="0" smtClean="0"/>
              <a:t> </a:t>
            </a:r>
            <a:r>
              <a:rPr lang="en-US" b="1" dirty="0" err="1" smtClean="0"/>
              <a:t>bu</a:t>
            </a:r>
            <a:r>
              <a:rPr lang="en-US" b="1" dirty="0" smtClean="0"/>
              <a:t> </a:t>
            </a:r>
            <a:r>
              <a:rPr lang="en-US" b="1" dirty="0" err="1" smtClean="0"/>
              <a:t>sayfada</a:t>
            </a:r>
            <a:r>
              <a:rPr lang="en-US" b="1" dirty="0" smtClean="0"/>
              <a:t> </a:t>
            </a:r>
            <a:r>
              <a:rPr lang="en-US" b="1" dirty="0" err="1" smtClean="0"/>
              <a:t>tekrardan</a:t>
            </a:r>
            <a:r>
              <a:rPr lang="en-US" b="1" dirty="0" smtClean="0"/>
              <a:t> </a:t>
            </a:r>
            <a:r>
              <a:rPr lang="en-US" b="1" dirty="0" err="1" smtClean="0"/>
              <a:t>vermis</a:t>
            </a:r>
            <a:r>
              <a:rPr lang="en-US" b="1" dirty="0" smtClean="0"/>
              <a:t> </a:t>
            </a:r>
            <a:r>
              <a:rPr lang="en-US" b="1" dirty="0" err="1" smtClean="0"/>
              <a:t>oldugunuz</a:t>
            </a:r>
            <a:r>
              <a:rPr lang="en-US" b="1" dirty="0" smtClean="0"/>
              <a:t> </a:t>
            </a:r>
            <a:r>
              <a:rPr lang="en-US" b="1" dirty="0" err="1" smtClean="0"/>
              <a:t>kullanici</a:t>
            </a:r>
            <a:r>
              <a:rPr lang="en-US" b="1" dirty="0" smtClean="0"/>
              <a:t> </a:t>
            </a:r>
            <a:r>
              <a:rPr lang="en-US" b="1" dirty="0" err="1" smtClean="0"/>
              <a:t>adini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sifresini</a:t>
            </a:r>
            <a:r>
              <a:rPr lang="en-US" b="1" dirty="0" smtClean="0"/>
              <a:t> </a:t>
            </a:r>
            <a:r>
              <a:rPr lang="en-US" b="1" dirty="0" err="1" smtClean="0"/>
              <a:t>kullaniniz</a:t>
            </a:r>
            <a:r>
              <a:rPr lang="en-US" b="1" dirty="0" smtClean="0"/>
              <a:t>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119312"/>
            <a:ext cx="7747871" cy="473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304800"/>
            <a:ext cx="8991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Oracle Database Express Edition 11</a:t>
            </a:r>
            <a:r>
              <a:rPr lang="en-US" sz="2400" b="1" i="1" dirty="0" smtClean="0">
                <a:solidFill>
                  <a:srgbClr val="FF0000"/>
                </a:solidFill>
              </a:rPr>
              <a:t>g</a:t>
            </a:r>
            <a:r>
              <a:rPr lang="en-US" sz="2400" b="1" dirty="0" smtClean="0">
                <a:solidFill>
                  <a:srgbClr val="FF0000"/>
                </a:solidFill>
              </a:rPr>
              <a:t> Release 2 </a:t>
            </a:r>
            <a:r>
              <a:rPr lang="en-US" sz="2400" b="1" dirty="0" err="1" smtClean="0">
                <a:solidFill>
                  <a:srgbClr val="FF0000"/>
                </a:solidFill>
              </a:rPr>
              <a:t>Kurulumu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endParaRPr lang="en-US" sz="2400" b="1" dirty="0" smtClean="0">
              <a:solidFill>
                <a:srgbClr val="FF0000"/>
              </a:solidFill>
            </a:endParaRPr>
          </a:p>
          <a:p>
            <a:r>
              <a:rPr lang="en-US" b="1" dirty="0" err="1" smtClean="0"/>
              <a:t>Kullanici</a:t>
            </a:r>
            <a:r>
              <a:rPr lang="en-US" b="1" dirty="0" smtClean="0"/>
              <a:t> </a:t>
            </a:r>
            <a:r>
              <a:rPr lang="en-US" b="1" dirty="0" err="1" smtClean="0"/>
              <a:t>adinizi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sifrenizi</a:t>
            </a:r>
            <a:r>
              <a:rPr lang="en-US" b="1" dirty="0" smtClean="0"/>
              <a:t> </a:t>
            </a:r>
            <a:r>
              <a:rPr lang="en-US" b="1" dirty="0" err="1" smtClean="0"/>
              <a:t>girdikten</a:t>
            </a:r>
            <a:r>
              <a:rPr lang="en-US" b="1" dirty="0" smtClean="0"/>
              <a:t> </a:t>
            </a:r>
            <a:r>
              <a:rPr lang="en-US" b="1" dirty="0" err="1" smtClean="0"/>
              <a:t>sonra</a:t>
            </a:r>
            <a:r>
              <a:rPr lang="en-US" b="1" dirty="0" smtClean="0"/>
              <a:t> </a:t>
            </a:r>
            <a:r>
              <a:rPr lang="en-US" b="1" dirty="0" err="1" smtClean="0"/>
              <a:t>dosyaniz</a:t>
            </a:r>
            <a:r>
              <a:rPr lang="en-US" b="1" dirty="0" smtClean="0"/>
              <a:t> </a:t>
            </a:r>
            <a:r>
              <a:rPr lang="en-US" b="1" dirty="0" err="1" smtClean="0"/>
              <a:t>sisteme</a:t>
            </a:r>
            <a:r>
              <a:rPr lang="en-US" b="1" dirty="0" smtClean="0"/>
              <a:t> </a:t>
            </a:r>
            <a:r>
              <a:rPr lang="en-US" b="1" dirty="0" err="1" smtClean="0"/>
              <a:t>inmeye</a:t>
            </a:r>
            <a:r>
              <a:rPr lang="en-US" b="1" dirty="0" smtClean="0"/>
              <a:t> </a:t>
            </a:r>
            <a:r>
              <a:rPr lang="en-US" b="1" dirty="0" err="1" smtClean="0"/>
              <a:t>baslayacaktir</a:t>
            </a:r>
            <a:r>
              <a:rPr lang="en-US" b="1" dirty="0" smtClean="0"/>
              <a:t>.  </a:t>
            </a:r>
            <a:endParaRPr lang="en-US" b="1" dirty="0" smtClean="0"/>
          </a:p>
          <a:p>
            <a:endParaRPr lang="en-US" b="1" dirty="0" smtClean="0"/>
          </a:p>
          <a:p>
            <a:r>
              <a:rPr lang="en-US" b="1" dirty="0" smtClean="0"/>
              <a:t>Download </a:t>
            </a:r>
            <a:r>
              <a:rPr lang="en-US" b="1" dirty="0" err="1" smtClean="0"/>
              <a:t>islemleri</a:t>
            </a:r>
            <a:r>
              <a:rPr lang="en-US" b="1" dirty="0" smtClean="0"/>
              <a:t> </a:t>
            </a:r>
            <a:r>
              <a:rPr lang="en-US" b="1" dirty="0" err="1" smtClean="0"/>
              <a:t>bittikten</a:t>
            </a:r>
            <a:r>
              <a:rPr lang="en-US" b="1" dirty="0" smtClean="0"/>
              <a:t> </a:t>
            </a:r>
            <a:r>
              <a:rPr lang="en-US" b="1" dirty="0" err="1" smtClean="0"/>
              <a:t>sonra</a:t>
            </a:r>
            <a:r>
              <a:rPr lang="en-US" b="1" dirty="0" smtClean="0"/>
              <a:t> </a:t>
            </a:r>
            <a:r>
              <a:rPr lang="en-US" b="1" dirty="0" err="1" smtClean="0"/>
              <a:t>kurulum</a:t>
            </a:r>
            <a:r>
              <a:rPr lang="en-US" b="1" dirty="0" smtClean="0"/>
              <a:t> </a:t>
            </a:r>
            <a:r>
              <a:rPr lang="en-US" b="1" dirty="0" err="1" smtClean="0"/>
              <a:t>islemlerine</a:t>
            </a:r>
            <a:r>
              <a:rPr lang="en-US" b="1" dirty="0" smtClean="0"/>
              <a:t> </a:t>
            </a:r>
            <a:r>
              <a:rPr lang="en-US" b="1" dirty="0" err="1" smtClean="0"/>
              <a:t>baslayabilirsiniz</a:t>
            </a:r>
            <a:r>
              <a:rPr lang="en-US" b="1" dirty="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66800" y="2209800"/>
            <a:ext cx="6858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</a:rPr>
              <a:t>Oracle </a:t>
            </a:r>
          </a:p>
          <a:p>
            <a:pPr algn="ctr"/>
            <a:r>
              <a:rPr lang="en-US" sz="4800" b="1" dirty="0" err="1" smtClean="0">
                <a:solidFill>
                  <a:srgbClr val="FF0000"/>
                </a:solidFill>
              </a:rPr>
              <a:t>Kurulum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Islemleri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5029200"/>
            <a:ext cx="346903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2034405"/>
            <a:ext cx="6368653" cy="4823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6200" y="304800"/>
            <a:ext cx="899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Kurulum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</a:t>
            </a:r>
            <a:r>
              <a:rPr lang="en-US" b="1" dirty="0" err="1" smtClean="0"/>
              <a:t>indirmis</a:t>
            </a:r>
            <a:r>
              <a:rPr lang="en-US" b="1" dirty="0" smtClean="0"/>
              <a:t> </a:t>
            </a:r>
            <a:r>
              <a:rPr lang="en-US" b="1" dirty="0" err="1" smtClean="0"/>
              <a:t>oldugunuz</a:t>
            </a:r>
            <a:r>
              <a:rPr lang="en-US" b="1" dirty="0" smtClean="0"/>
              <a:t> EXE </a:t>
            </a:r>
            <a:r>
              <a:rPr lang="en-US" b="1" dirty="0" err="1" smtClean="0"/>
              <a:t>dosyasi</a:t>
            </a:r>
            <a:r>
              <a:rPr lang="en-US" b="1" dirty="0" smtClean="0"/>
              <a:t> </a:t>
            </a:r>
            <a:r>
              <a:rPr lang="en-US" b="1" dirty="0" err="1" smtClean="0"/>
              <a:t>tikliyoruz</a:t>
            </a:r>
            <a:r>
              <a:rPr lang="en-US" b="1" dirty="0" smtClean="0"/>
              <a:t>. </a:t>
            </a:r>
            <a:r>
              <a:rPr lang="en-US" b="1" dirty="0" err="1" smtClean="0"/>
              <a:t>Ardindan</a:t>
            </a:r>
            <a:r>
              <a:rPr lang="en-US" b="1" dirty="0" smtClean="0"/>
              <a:t> </a:t>
            </a:r>
            <a:r>
              <a:rPr lang="en-US" b="1" dirty="0" err="1" smtClean="0"/>
              <a:t>karsimiza</a:t>
            </a:r>
            <a:r>
              <a:rPr lang="en-US" b="1" dirty="0" smtClean="0"/>
              <a:t> </a:t>
            </a:r>
            <a:r>
              <a:rPr lang="en-US" b="1" dirty="0" err="1" smtClean="0"/>
              <a:t>oncelikle</a:t>
            </a:r>
            <a:r>
              <a:rPr lang="en-US" b="1" dirty="0" smtClean="0"/>
              <a:t> Preparing to install </a:t>
            </a:r>
            <a:r>
              <a:rPr lang="en-US" b="1" dirty="0" err="1" smtClean="0"/>
              <a:t>penceresi</a:t>
            </a:r>
            <a:r>
              <a:rPr lang="en-US" b="1" dirty="0" smtClean="0"/>
              <a:t> </a:t>
            </a:r>
            <a:r>
              <a:rPr lang="en-US" b="1" dirty="0" err="1" smtClean="0"/>
              <a:t>geliyor</a:t>
            </a:r>
            <a:r>
              <a:rPr lang="en-US" b="1" dirty="0" smtClean="0"/>
              <a:t>. Bu </a:t>
            </a:r>
            <a:r>
              <a:rPr lang="en-US" b="1" dirty="0" err="1" smtClean="0"/>
              <a:t>esnada</a:t>
            </a:r>
            <a:r>
              <a:rPr lang="en-US" b="1" dirty="0" smtClean="0"/>
              <a:t> </a:t>
            </a:r>
            <a:r>
              <a:rPr lang="en-US" b="1" dirty="0" err="1" smtClean="0"/>
              <a:t>kurulum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</a:t>
            </a:r>
            <a:r>
              <a:rPr lang="en-US" b="1" dirty="0" err="1" smtClean="0"/>
              <a:t>sisteminizdeki</a:t>
            </a:r>
            <a:r>
              <a:rPr lang="en-US" b="1" dirty="0" smtClean="0"/>
              <a:t> </a:t>
            </a:r>
            <a:r>
              <a:rPr lang="en-US" b="1" dirty="0" err="1" smtClean="0"/>
              <a:t>gereksinimleri</a:t>
            </a:r>
            <a:r>
              <a:rPr lang="en-US" b="1" dirty="0" smtClean="0"/>
              <a:t> </a:t>
            </a:r>
            <a:r>
              <a:rPr lang="en-US" b="1" dirty="0" err="1" smtClean="0"/>
              <a:t>kontrol</a:t>
            </a:r>
            <a:r>
              <a:rPr lang="en-US" b="1" dirty="0" smtClean="0"/>
              <a:t> </a:t>
            </a:r>
            <a:r>
              <a:rPr lang="en-US" b="1" dirty="0" err="1" smtClean="0"/>
              <a:t>ediyor</a:t>
            </a:r>
            <a:r>
              <a:rPr lang="en-US" b="1" dirty="0" smtClean="0"/>
              <a:t> </a:t>
            </a:r>
            <a:r>
              <a:rPr lang="en-US" b="1" dirty="0" err="1" smtClean="0"/>
              <a:t>olacaktir</a:t>
            </a:r>
            <a:r>
              <a:rPr lang="en-US" b="1" dirty="0" smtClean="0"/>
              <a:t>. </a:t>
            </a:r>
            <a:r>
              <a:rPr lang="en-US" b="1" dirty="0" err="1" smtClean="0"/>
              <a:t>Herhangi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sorun</a:t>
            </a:r>
            <a:r>
              <a:rPr lang="en-US" b="1" dirty="0" smtClean="0"/>
              <a:t> </a:t>
            </a:r>
            <a:r>
              <a:rPr lang="en-US" b="1" dirty="0" err="1" smtClean="0"/>
              <a:t>olmadigi</a:t>
            </a:r>
            <a:r>
              <a:rPr lang="en-US" b="1" dirty="0" smtClean="0"/>
              <a:t> </a:t>
            </a:r>
            <a:r>
              <a:rPr lang="en-US" b="1" dirty="0" err="1" smtClean="0"/>
              <a:t>halde</a:t>
            </a:r>
            <a:r>
              <a:rPr lang="en-US" b="1" dirty="0" smtClean="0"/>
              <a:t> </a:t>
            </a:r>
            <a:r>
              <a:rPr lang="en-US" b="1" dirty="0" err="1" smtClean="0"/>
              <a:t>ikinci</a:t>
            </a:r>
            <a:r>
              <a:rPr lang="en-US" b="1" dirty="0" smtClean="0"/>
              <a:t> </a:t>
            </a:r>
            <a:r>
              <a:rPr lang="en-US" b="1" dirty="0" err="1" smtClean="0"/>
              <a:t>adima</a:t>
            </a:r>
            <a:r>
              <a:rPr lang="en-US" b="1" dirty="0" smtClean="0"/>
              <a:t> </a:t>
            </a:r>
            <a:r>
              <a:rPr lang="en-US" b="1" dirty="0" err="1" smtClean="0"/>
              <a:t>gececektir</a:t>
            </a:r>
            <a:r>
              <a:rPr lang="en-US" b="1" dirty="0" smtClean="0"/>
              <a:t>. </a:t>
            </a:r>
            <a:endParaRPr lang="en-US" sz="1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304800"/>
            <a:ext cx="899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Sisteminiz</a:t>
            </a:r>
            <a:r>
              <a:rPr lang="en-US" b="1" dirty="0" smtClean="0"/>
              <a:t> </a:t>
            </a:r>
            <a:r>
              <a:rPr lang="en-US" b="1" dirty="0" err="1" smtClean="0"/>
              <a:t>Oracle’in</a:t>
            </a:r>
            <a:r>
              <a:rPr lang="en-US" b="1" dirty="0" smtClean="0"/>
              <a:t> </a:t>
            </a:r>
            <a:r>
              <a:rPr lang="en-US" b="1" dirty="0" err="1" smtClean="0"/>
              <a:t>sistem</a:t>
            </a:r>
            <a:r>
              <a:rPr lang="en-US" b="1" dirty="0" smtClean="0"/>
              <a:t> </a:t>
            </a:r>
            <a:r>
              <a:rPr lang="en-US" b="1" dirty="0" err="1" smtClean="0"/>
              <a:t>gereksinimlerini</a:t>
            </a:r>
            <a:r>
              <a:rPr lang="en-US" b="1" dirty="0" smtClean="0"/>
              <a:t> </a:t>
            </a:r>
            <a:r>
              <a:rPr lang="en-US" b="1" dirty="0" err="1" smtClean="0"/>
              <a:t>karsiladigi</a:t>
            </a:r>
            <a:r>
              <a:rPr lang="en-US" b="1" dirty="0" smtClean="0"/>
              <a:t> </a:t>
            </a:r>
            <a:r>
              <a:rPr lang="en-US" b="1" dirty="0" err="1" smtClean="0"/>
              <a:t>vakit</a:t>
            </a:r>
            <a:r>
              <a:rPr lang="en-US" b="1" dirty="0" smtClean="0"/>
              <a:t> </a:t>
            </a:r>
            <a:r>
              <a:rPr lang="en-US" b="1" dirty="0" err="1" smtClean="0"/>
              <a:t>Artik</a:t>
            </a:r>
            <a:r>
              <a:rPr lang="en-US" b="1" dirty="0" smtClean="0"/>
              <a:t> </a:t>
            </a:r>
            <a:r>
              <a:rPr lang="en-US" b="1" dirty="0" err="1" smtClean="0"/>
              <a:t>kuruluma</a:t>
            </a:r>
            <a:r>
              <a:rPr lang="en-US" b="1" dirty="0" smtClean="0"/>
              <a:t> </a:t>
            </a:r>
            <a:r>
              <a:rPr lang="en-US" b="1" dirty="0" err="1" smtClean="0"/>
              <a:t>baslayabilmeniz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Ana </a:t>
            </a:r>
            <a:r>
              <a:rPr lang="en-US" b="1" dirty="0" err="1" smtClean="0"/>
              <a:t>ekran</a:t>
            </a:r>
            <a:r>
              <a:rPr lang="en-US" b="1" dirty="0" smtClean="0"/>
              <a:t> </a:t>
            </a:r>
            <a:r>
              <a:rPr lang="en-US" b="1" dirty="0" err="1" smtClean="0"/>
              <a:t>karsiniza</a:t>
            </a:r>
            <a:r>
              <a:rPr lang="en-US" b="1" dirty="0" smtClean="0"/>
              <a:t> </a:t>
            </a:r>
            <a:r>
              <a:rPr lang="en-US" b="1" dirty="0" err="1" smtClean="0"/>
              <a:t>gelecektir</a:t>
            </a:r>
            <a:r>
              <a:rPr lang="en-US" b="1" dirty="0" smtClean="0"/>
              <a:t>. Next </a:t>
            </a:r>
            <a:r>
              <a:rPr lang="en-US" b="1" dirty="0" err="1" smtClean="0"/>
              <a:t>butonunu</a:t>
            </a:r>
            <a:r>
              <a:rPr lang="en-US" b="1" dirty="0" smtClean="0"/>
              <a:t> </a:t>
            </a:r>
            <a:r>
              <a:rPr lang="en-US" b="1" dirty="0" err="1" smtClean="0"/>
              <a:t>tiklayarak</a:t>
            </a:r>
            <a:r>
              <a:rPr lang="en-US" b="1" dirty="0" smtClean="0"/>
              <a:t> </a:t>
            </a:r>
            <a:r>
              <a:rPr lang="en-US" b="1" dirty="0" err="1" smtClean="0"/>
              <a:t>kurulumu</a:t>
            </a:r>
            <a:r>
              <a:rPr lang="en-US" b="1" dirty="0" smtClean="0"/>
              <a:t> </a:t>
            </a:r>
            <a:r>
              <a:rPr lang="en-US" b="1" dirty="0" err="1" smtClean="0"/>
              <a:t>baslatiniz</a:t>
            </a:r>
            <a:r>
              <a:rPr lang="en-US" b="1" dirty="0" smtClean="0"/>
              <a:t>. </a:t>
            </a:r>
            <a:endParaRPr lang="en-US" sz="1400" b="1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600200"/>
            <a:ext cx="6781800" cy="5203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1745</TotalTime>
  <Words>384</Words>
  <Application>Microsoft Office PowerPoint</Application>
  <PresentationFormat>On-screen Show (4:3)</PresentationFormat>
  <Paragraphs>50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Apex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Nano</dc:creator>
  <cp:lastModifiedBy>Sevdanur</cp:lastModifiedBy>
  <cp:revision>295</cp:revision>
  <dcterms:created xsi:type="dcterms:W3CDTF">2006-08-16T00:00:00Z</dcterms:created>
  <dcterms:modified xsi:type="dcterms:W3CDTF">2012-12-12T23:30:36Z</dcterms:modified>
</cp:coreProperties>
</file>