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4"/>
  </p:notesMasterIdLst>
  <p:sldIdLst>
    <p:sldId id="302" r:id="rId2"/>
    <p:sldId id="303" r:id="rId3"/>
    <p:sldId id="286" r:id="rId4"/>
    <p:sldId id="307" r:id="rId5"/>
    <p:sldId id="329" r:id="rId6"/>
    <p:sldId id="341" r:id="rId7"/>
    <p:sldId id="308" r:id="rId8"/>
    <p:sldId id="340" r:id="rId9"/>
    <p:sldId id="330" r:id="rId10"/>
    <p:sldId id="331" r:id="rId11"/>
    <p:sldId id="332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28" r:id="rId20"/>
    <p:sldId id="304" r:id="rId21"/>
    <p:sldId id="305" r:id="rId22"/>
    <p:sldId id="30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6" autoAdjust="0"/>
    <p:restoredTop sz="94660"/>
  </p:normalViewPr>
  <p:slideViewPr>
    <p:cSldViewPr>
      <p:cViewPr>
        <p:scale>
          <a:sx n="70" d="100"/>
          <a:sy n="70" d="100"/>
        </p:scale>
        <p:origin x="-123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Goruldugu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Create </a:t>
            </a:r>
            <a:r>
              <a:rPr lang="en-US" dirty="0" smtClean="0"/>
              <a:t>Materialized View </a:t>
            </a:r>
            <a:r>
              <a:rPr lang="en-US" dirty="0" err="1" smtClean="0"/>
              <a:t>kodu</a:t>
            </a:r>
            <a:r>
              <a:rPr lang="en-US" dirty="0" smtClean="0"/>
              <a:t> </a:t>
            </a:r>
            <a:r>
              <a:rPr lang="en-US" dirty="0" err="1" smtClean="0"/>
              <a:t>icerisine</a:t>
            </a:r>
            <a:r>
              <a:rPr lang="en-US" dirty="0" smtClean="0"/>
              <a:t> </a:t>
            </a:r>
            <a:r>
              <a:rPr lang="en-US" dirty="0" err="1" smtClean="0"/>
              <a:t>istediginiz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cumlesini</a:t>
            </a:r>
            <a:r>
              <a:rPr lang="en-US" dirty="0" smtClean="0"/>
              <a:t> </a:t>
            </a:r>
            <a:r>
              <a:rPr lang="en-US" dirty="0" err="1" smtClean="0"/>
              <a:t>where’den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sartlariniz</a:t>
            </a:r>
            <a:r>
              <a:rPr lang="en-US" dirty="0" smtClean="0"/>
              <a:t> </a:t>
            </a:r>
            <a:r>
              <a:rPr lang="en-US" dirty="0" err="1" smtClean="0"/>
              <a:t>olsun</a:t>
            </a:r>
            <a:r>
              <a:rPr lang="en-US" dirty="0" smtClean="0"/>
              <a:t> </a:t>
            </a:r>
            <a:r>
              <a:rPr lang="en-US" dirty="0" err="1" smtClean="0"/>
              <a:t>olmasin</a:t>
            </a:r>
            <a:r>
              <a:rPr lang="en-US" dirty="0" smtClean="0"/>
              <a:t> </a:t>
            </a:r>
            <a:r>
              <a:rPr lang="en-US" dirty="0" err="1" smtClean="0"/>
              <a:t>tanimlayabilirsiniz</a:t>
            </a:r>
            <a:r>
              <a:rPr lang="en-US" dirty="0" smtClean="0"/>
              <a:t>. </a:t>
            </a:r>
            <a:r>
              <a:rPr lang="en-US" dirty="0" smtClean="0"/>
              <a:t>Materialized View </a:t>
            </a:r>
            <a:r>
              <a:rPr lang="en-US" dirty="0" err="1" smtClean="0"/>
              <a:t>objesinden</a:t>
            </a:r>
            <a:r>
              <a:rPr lang="en-US" dirty="0" smtClean="0"/>
              <a:t> </a:t>
            </a:r>
            <a:r>
              <a:rPr lang="en-US" dirty="0" err="1" smtClean="0"/>
              <a:t>gelecek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sonuclari</a:t>
            </a:r>
            <a:r>
              <a:rPr lang="en-US" dirty="0" smtClean="0"/>
              <a:t> </a:t>
            </a:r>
            <a:r>
              <a:rPr lang="en-US" dirty="0" err="1" smtClean="0"/>
              <a:t>inceleyebilmemiz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gorebilmemiz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ne </a:t>
            </a:r>
            <a:r>
              <a:rPr lang="en-US" dirty="0" err="1" smtClean="0"/>
              <a:t>yapmamiz</a:t>
            </a:r>
            <a:r>
              <a:rPr lang="en-US" dirty="0" smtClean="0"/>
              <a:t> </a:t>
            </a:r>
            <a:r>
              <a:rPr lang="en-US" dirty="0" err="1" smtClean="0"/>
              <a:t>gerekiyor</a:t>
            </a:r>
            <a:r>
              <a:rPr lang="en-US" dirty="0" smtClean="0"/>
              <a:t>; </a:t>
            </a:r>
            <a:r>
              <a:rPr lang="en-US" dirty="0" smtClean="0"/>
              <a:t>Materialized </a:t>
            </a:r>
            <a:r>
              <a:rPr lang="en-US" dirty="0" err="1" smtClean="0"/>
              <a:t>View’e</a:t>
            </a:r>
            <a:r>
              <a:rPr lang="en-US" dirty="0" smtClean="0"/>
              <a:t> </a:t>
            </a:r>
            <a:r>
              <a:rPr lang="en-US" dirty="0" err="1" smtClean="0"/>
              <a:t>vermis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ismi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select </a:t>
            </a:r>
            <a:r>
              <a:rPr lang="en-US" dirty="0" err="1" smtClean="0"/>
              <a:t>sorgusu</a:t>
            </a:r>
            <a:r>
              <a:rPr lang="en-US" dirty="0" smtClean="0"/>
              <a:t> </a:t>
            </a:r>
            <a:r>
              <a:rPr lang="en-US" dirty="0" err="1" smtClean="0"/>
              <a:t>icerisinde</a:t>
            </a:r>
            <a:r>
              <a:rPr lang="en-US" dirty="0" smtClean="0"/>
              <a:t>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sonuca</a:t>
            </a:r>
            <a:r>
              <a:rPr lang="en-US" dirty="0" smtClean="0"/>
              <a:t> </a:t>
            </a:r>
            <a:r>
              <a:rPr lang="en-US" dirty="0" err="1" smtClean="0"/>
              <a:t>ulasabilirsiniz</a:t>
            </a:r>
            <a:r>
              <a:rPr lang="en-US" dirty="0" smtClean="0"/>
              <a:t>.</a:t>
            </a:r>
            <a:endParaRPr lang="en-US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90800"/>
            <a:ext cx="9144000" cy="426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Sql</a:t>
            </a:r>
            <a:r>
              <a:rPr lang="en-US" dirty="0" smtClean="0"/>
              <a:t> Workshop </a:t>
            </a:r>
            <a:r>
              <a:rPr lang="en-US" dirty="0" err="1" smtClean="0"/>
              <a:t>menusundan</a:t>
            </a:r>
            <a:r>
              <a:rPr lang="en-US" dirty="0" smtClean="0"/>
              <a:t> Object Browser </a:t>
            </a:r>
            <a:r>
              <a:rPr lang="en-US" dirty="0" err="1" smtClean="0"/>
              <a:t>secenegini</a:t>
            </a:r>
            <a:r>
              <a:rPr lang="en-US" dirty="0" smtClean="0"/>
              <a:t> </a:t>
            </a:r>
            <a:r>
              <a:rPr lang="en-US" dirty="0" err="1" smtClean="0"/>
              <a:t>seciyoruz</a:t>
            </a:r>
            <a:r>
              <a:rPr lang="en-US" dirty="0" smtClean="0"/>
              <a:t>. </a:t>
            </a:r>
            <a:r>
              <a:rPr lang="en-US" dirty="0" err="1" smtClean="0"/>
              <a:t>Karimiza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ekranda</a:t>
            </a:r>
            <a:r>
              <a:rPr lang="en-US" dirty="0" smtClean="0"/>
              <a:t> Create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b="1" dirty="0" smtClean="0"/>
              <a:t>Materialized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/>
              <a:t>View</a:t>
            </a:r>
            <a:r>
              <a:rPr lang="en-US" dirty="0" smtClean="0"/>
              <a:t> </a:t>
            </a:r>
            <a:r>
              <a:rPr lang="en-US" dirty="0" err="1" smtClean="0"/>
              <a:t>secenegini</a:t>
            </a:r>
            <a:r>
              <a:rPr lang="en-US" dirty="0" smtClean="0"/>
              <a:t> </a:t>
            </a:r>
            <a:r>
              <a:rPr lang="en-US" dirty="0" err="1" smtClean="0"/>
              <a:t>seciyoruz</a:t>
            </a:r>
            <a:r>
              <a:rPr lang="en-US" dirty="0" smtClean="0"/>
              <a:t>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95400"/>
            <a:ext cx="8839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Oncelikle</a:t>
            </a:r>
            <a:r>
              <a:rPr lang="en-US" dirty="0" smtClean="0"/>
              <a:t> Materialized </a:t>
            </a:r>
            <a:r>
              <a:rPr lang="en-US" dirty="0" err="1" smtClean="0"/>
              <a:t>View’imiza</a:t>
            </a:r>
            <a:r>
              <a:rPr lang="en-US" dirty="0" smtClean="0"/>
              <a:t> </a:t>
            </a:r>
            <a:r>
              <a:rPr lang="en-US" dirty="0" err="1" smtClean="0"/>
              <a:t>isim</a:t>
            </a:r>
            <a:r>
              <a:rPr lang="en-US" dirty="0" smtClean="0"/>
              <a:t> </a:t>
            </a:r>
            <a:r>
              <a:rPr lang="en-US" dirty="0" err="1" smtClean="0"/>
              <a:t>veririz</a:t>
            </a:r>
            <a:r>
              <a:rPr lang="en-US" dirty="0" smtClean="0"/>
              <a:t>.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ardindan</a:t>
            </a:r>
            <a:r>
              <a:rPr lang="en-US" dirty="0" smtClean="0"/>
              <a:t> Query Builder </a:t>
            </a:r>
            <a:r>
              <a:rPr lang="en-US" dirty="0" err="1" smtClean="0"/>
              <a:t>yardimiyla</a:t>
            </a:r>
            <a:r>
              <a:rPr lang="en-US" dirty="0" smtClean="0"/>
              <a:t> </a:t>
            </a:r>
            <a:r>
              <a:rPr lang="en-US" dirty="0" err="1" smtClean="0"/>
              <a:t>hazirlamamiz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gorunum</a:t>
            </a:r>
            <a:r>
              <a:rPr lang="en-US" dirty="0" smtClean="0"/>
              <a:t> </a:t>
            </a:r>
            <a:r>
              <a:rPr lang="en-US" dirty="0" err="1" smtClean="0"/>
              <a:t>sorgularini</a:t>
            </a:r>
            <a:r>
              <a:rPr lang="en-US" dirty="0" smtClean="0"/>
              <a:t> </a:t>
            </a:r>
            <a:r>
              <a:rPr lang="en-US" dirty="0" err="1" smtClean="0"/>
              <a:t>olusturmaya</a:t>
            </a:r>
            <a:r>
              <a:rPr lang="en-US" dirty="0" smtClean="0"/>
              <a:t> </a:t>
            </a:r>
            <a:r>
              <a:rPr lang="en-US" dirty="0" err="1" smtClean="0"/>
              <a:t>baslariz</a:t>
            </a:r>
            <a:r>
              <a:rPr lang="en-US" dirty="0" smtClean="0"/>
              <a:t>. </a:t>
            </a:r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52575"/>
            <a:ext cx="848677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090233"/>
            <a:ext cx="7743825" cy="4767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Sol </a:t>
            </a:r>
            <a:r>
              <a:rPr lang="en-US" dirty="0" err="1" smtClean="0"/>
              <a:t>taraftan</a:t>
            </a:r>
            <a:r>
              <a:rPr lang="en-US" dirty="0" smtClean="0"/>
              <a:t> </a:t>
            </a:r>
            <a:r>
              <a:rPr lang="en-US" dirty="0" err="1" smtClean="0"/>
              <a:t>calisacagimiz</a:t>
            </a:r>
            <a:r>
              <a:rPr lang="en-US" dirty="0" smtClean="0"/>
              <a:t> </a:t>
            </a:r>
            <a:r>
              <a:rPr lang="en-US" dirty="0" err="1" smtClean="0"/>
              <a:t>table’lari</a:t>
            </a:r>
            <a:r>
              <a:rPr lang="en-US" dirty="0" smtClean="0"/>
              <a:t> </a:t>
            </a:r>
            <a:r>
              <a:rPr lang="en-US" dirty="0" err="1" smtClean="0"/>
              <a:t>tiklayarak</a:t>
            </a:r>
            <a:r>
              <a:rPr lang="en-US" dirty="0" smtClean="0"/>
              <a:t> sag </a:t>
            </a:r>
            <a:r>
              <a:rPr lang="en-US" dirty="0" err="1" smtClean="0"/>
              <a:t>taraftaki</a:t>
            </a:r>
            <a:r>
              <a:rPr lang="en-US" dirty="0" smtClean="0"/>
              <a:t> </a:t>
            </a:r>
            <a:r>
              <a:rPr lang="en-US" dirty="0" err="1" smtClean="0"/>
              <a:t>bos</a:t>
            </a:r>
            <a:r>
              <a:rPr lang="en-US" dirty="0" smtClean="0"/>
              <a:t> </a:t>
            </a:r>
            <a:r>
              <a:rPr lang="en-US" dirty="0" err="1" smtClean="0"/>
              <a:t>alana</a:t>
            </a:r>
            <a:r>
              <a:rPr lang="en-US" dirty="0" smtClean="0"/>
              <a:t> </a:t>
            </a:r>
            <a:r>
              <a:rPr lang="en-US" dirty="0" err="1" smtClean="0"/>
              <a:t>aktarmis</a:t>
            </a:r>
            <a:r>
              <a:rPr lang="en-US" dirty="0" smtClean="0"/>
              <a:t> </a:t>
            </a:r>
            <a:r>
              <a:rPr lang="en-US" dirty="0" err="1" smtClean="0"/>
              <a:t>oluyoruz</a:t>
            </a:r>
            <a:r>
              <a:rPr lang="en-US" dirty="0" smtClean="0"/>
              <a:t>. </a:t>
            </a:r>
            <a:r>
              <a:rPr lang="en-US" dirty="0" err="1" smtClean="0"/>
              <a:t>Iliskilendirilecek</a:t>
            </a:r>
            <a:r>
              <a:rPr lang="en-US" dirty="0" smtClean="0"/>
              <a:t> </a:t>
            </a:r>
            <a:r>
              <a:rPr lang="en-US" dirty="0" err="1" smtClean="0"/>
              <a:t>alanlardan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tanesini</a:t>
            </a:r>
            <a:r>
              <a:rPr lang="en-US" dirty="0" smtClean="0"/>
              <a:t> </a:t>
            </a:r>
            <a:r>
              <a:rPr lang="en-US" dirty="0" err="1" smtClean="0"/>
              <a:t>tutup</a:t>
            </a:r>
            <a:r>
              <a:rPr lang="en-US" dirty="0" smtClean="0"/>
              <a:t> </a:t>
            </a:r>
            <a:r>
              <a:rPr lang="en-US" dirty="0" err="1" smtClean="0"/>
              <a:t>diger</a:t>
            </a:r>
            <a:r>
              <a:rPr lang="en-US" dirty="0" smtClean="0"/>
              <a:t> </a:t>
            </a:r>
            <a:r>
              <a:rPr lang="en-US" dirty="0" err="1" smtClean="0"/>
              <a:t>iliskilendirilecek</a:t>
            </a:r>
            <a:r>
              <a:rPr lang="en-US" dirty="0" smtClean="0"/>
              <a:t> </a:t>
            </a:r>
            <a:r>
              <a:rPr lang="en-US" dirty="0" err="1" smtClean="0"/>
              <a:t>alanin</a:t>
            </a:r>
            <a:r>
              <a:rPr lang="en-US" dirty="0" smtClean="0"/>
              <a:t> </a:t>
            </a:r>
            <a:r>
              <a:rPr lang="en-US" dirty="0" err="1" smtClean="0"/>
              <a:t>uzerine</a:t>
            </a:r>
            <a:r>
              <a:rPr lang="en-US" dirty="0" smtClean="0"/>
              <a:t> </a:t>
            </a:r>
            <a:r>
              <a:rPr lang="en-US" dirty="0" err="1" smtClean="0"/>
              <a:t>surukleyip</a:t>
            </a:r>
            <a:r>
              <a:rPr lang="en-US" dirty="0" smtClean="0"/>
              <a:t> </a:t>
            </a:r>
            <a:r>
              <a:rPr lang="en-US" dirty="0" err="1" smtClean="0"/>
              <a:t>birakiyoruz</a:t>
            </a:r>
            <a:r>
              <a:rPr lang="en-US" dirty="0" smtClean="0"/>
              <a:t>. </a:t>
            </a:r>
            <a:r>
              <a:rPr lang="en-US" dirty="0" err="1" smtClean="0"/>
              <a:t>Ardindan</a:t>
            </a:r>
            <a:r>
              <a:rPr lang="en-US" dirty="0" smtClean="0"/>
              <a:t> </a:t>
            </a:r>
            <a:r>
              <a:rPr lang="en-US" dirty="0" err="1" smtClean="0"/>
              <a:t>alanlardan</a:t>
            </a:r>
            <a:r>
              <a:rPr lang="en-US" dirty="0" smtClean="0"/>
              <a:t> </a:t>
            </a:r>
            <a:r>
              <a:rPr lang="en-US" dirty="0" err="1" smtClean="0"/>
              <a:t>hangisinin</a:t>
            </a:r>
            <a:r>
              <a:rPr lang="en-US" dirty="0" smtClean="0"/>
              <a:t> </a:t>
            </a:r>
            <a:r>
              <a:rPr lang="en-US" dirty="0" err="1" smtClean="0"/>
              <a:t>sorgu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gozukmesini</a:t>
            </a:r>
            <a:r>
              <a:rPr lang="en-US" dirty="0" smtClean="0"/>
              <a:t> </a:t>
            </a:r>
            <a:r>
              <a:rPr lang="en-US" dirty="0" err="1" smtClean="0"/>
              <a:t>istiyorsan</a:t>
            </a:r>
            <a:r>
              <a:rPr lang="en-US" dirty="0" smtClean="0"/>
              <a:t> </a:t>
            </a:r>
            <a:r>
              <a:rPr lang="en-US" dirty="0" err="1" smtClean="0"/>
              <a:t>baslarindaki</a:t>
            </a:r>
            <a:r>
              <a:rPr lang="en-US" dirty="0" smtClean="0"/>
              <a:t> </a:t>
            </a:r>
            <a:r>
              <a:rPr lang="en-US" dirty="0" err="1" smtClean="0"/>
              <a:t>kutucuklara</a:t>
            </a:r>
            <a:r>
              <a:rPr lang="en-US" dirty="0" smtClean="0"/>
              <a:t> tick </a:t>
            </a:r>
            <a:r>
              <a:rPr lang="en-US" dirty="0" err="1" smtClean="0"/>
              <a:t>isaretlerini</a:t>
            </a:r>
            <a:r>
              <a:rPr lang="en-US" dirty="0" smtClean="0"/>
              <a:t> </a:t>
            </a:r>
            <a:r>
              <a:rPr lang="en-US" dirty="0" err="1" smtClean="0"/>
              <a:t>ekliyoruz</a:t>
            </a:r>
            <a:r>
              <a:rPr lang="en-US" dirty="0" smtClean="0"/>
              <a:t>. </a:t>
            </a:r>
            <a:r>
              <a:rPr lang="en-US" dirty="0" err="1" smtClean="0"/>
              <a:t>Yapilan</a:t>
            </a:r>
            <a:r>
              <a:rPr lang="en-US" dirty="0" smtClean="0"/>
              <a:t> </a:t>
            </a:r>
            <a:r>
              <a:rPr lang="en-US" dirty="0" err="1" smtClean="0"/>
              <a:t>islemlerin</a:t>
            </a:r>
            <a:r>
              <a:rPr lang="en-US" dirty="0" smtClean="0"/>
              <a:t> SQL </a:t>
            </a:r>
            <a:r>
              <a:rPr lang="en-US" dirty="0" err="1" smtClean="0"/>
              <a:t>cumlesi</a:t>
            </a:r>
            <a:r>
              <a:rPr lang="en-US" dirty="0" smtClean="0"/>
              <a:t> </a:t>
            </a:r>
            <a:r>
              <a:rPr lang="en-US" dirty="0" err="1" smtClean="0"/>
              <a:t>asagidaki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sekmesinde</a:t>
            </a:r>
            <a:r>
              <a:rPr lang="en-US" dirty="0" smtClean="0"/>
              <a:t> </a:t>
            </a:r>
            <a:r>
              <a:rPr lang="en-US" dirty="0" err="1" smtClean="0"/>
              <a:t>bulunmaktadir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Pencerenin</a:t>
            </a:r>
            <a:r>
              <a:rPr lang="en-US" dirty="0" smtClean="0"/>
              <a:t> </a:t>
            </a:r>
            <a:r>
              <a:rPr lang="en-US" dirty="0" err="1" smtClean="0"/>
              <a:t>yukarisindaki</a:t>
            </a:r>
            <a:r>
              <a:rPr lang="en-US" dirty="0" smtClean="0"/>
              <a:t> RUN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tikladiktan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asagiya</a:t>
            </a:r>
            <a:r>
              <a:rPr lang="en-US" dirty="0" smtClean="0"/>
              <a:t> </a:t>
            </a:r>
            <a:r>
              <a:rPr lang="en-US" dirty="0" err="1" smtClean="0"/>
              <a:t>tablolar</a:t>
            </a:r>
            <a:r>
              <a:rPr lang="en-US" dirty="0" smtClean="0"/>
              <a:t> </a:t>
            </a:r>
            <a:r>
              <a:rPr lang="en-US" dirty="0" err="1" smtClean="0"/>
              <a:t>uzerinde</a:t>
            </a:r>
            <a:r>
              <a:rPr lang="en-US" dirty="0" smtClean="0"/>
              <a:t> </a:t>
            </a:r>
            <a:r>
              <a:rPr lang="en-US" dirty="0" err="1" smtClean="0"/>
              <a:t>hazirlamis</a:t>
            </a:r>
            <a:r>
              <a:rPr lang="en-US" dirty="0" smtClean="0"/>
              <a:t> </a:t>
            </a:r>
            <a:r>
              <a:rPr lang="en-US" dirty="0" err="1" smtClean="0"/>
              <a:t>oldugunu</a:t>
            </a:r>
            <a:r>
              <a:rPr lang="en-US" dirty="0" smtClean="0"/>
              <a:t> </a:t>
            </a:r>
            <a:r>
              <a:rPr lang="en-US" dirty="0" err="1" smtClean="0"/>
              <a:t>ayarlara</a:t>
            </a:r>
            <a:r>
              <a:rPr lang="en-US" dirty="0" smtClean="0"/>
              <a:t> gore </a:t>
            </a:r>
            <a:r>
              <a:rPr lang="en-US" dirty="0" err="1" smtClean="0"/>
              <a:t>cikan</a:t>
            </a:r>
            <a:r>
              <a:rPr lang="en-US" dirty="0" smtClean="0"/>
              <a:t> </a:t>
            </a:r>
            <a:r>
              <a:rPr lang="en-US" dirty="0" err="1" smtClean="0"/>
              <a:t>sorgu</a:t>
            </a:r>
            <a:r>
              <a:rPr lang="en-US" dirty="0" smtClean="0"/>
              <a:t> </a:t>
            </a:r>
            <a:r>
              <a:rPr lang="en-US" dirty="0" err="1" smtClean="0"/>
              <a:t>sonucunu</a:t>
            </a:r>
            <a:r>
              <a:rPr lang="en-US" dirty="0" smtClean="0"/>
              <a:t> </a:t>
            </a:r>
            <a:r>
              <a:rPr lang="en-US" dirty="0" err="1" smtClean="0"/>
              <a:t>gosteriyor</a:t>
            </a:r>
            <a:r>
              <a:rPr lang="en-US" dirty="0" smtClean="0"/>
              <a:t> </a:t>
            </a:r>
            <a:r>
              <a:rPr lang="en-US" dirty="0" err="1" smtClean="0"/>
              <a:t>olacaktir</a:t>
            </a:r>
            <a:r>
              <a:rPr lang="en-US" dirty="0" smtClean="0"/>
              <a:t>.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sekmesine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cumlesini</a:t>
            </a:r>
            <a:r>
              <a:rPr lang="en-US" dirty="0" smtClean="0"/>
              <a:t> </a:t>
            </a:r>
            <a:r>
              <a:rPr lang="en-US" dirty="0" err="1" smtClean="0"/>
              <a:t>kopyalayip</a:t>
            </a:r>
            <a:r>
              <a:rPr lang="en-US" dirty="0" smtClean="0"/>
              <a:t> </a:t>
            </a:r>
            <a:r>
              <a:rPr lang="en-US" dirty="0" err="1" smtClean="0"/>
              <a:t>pencereyi</a:t>
            </a:r>
            <a:r>
              <a:rPr lang="en-US" dirty="0" smtClean="0"/>
              <a:t> </a:t>
            </a:r>
            <a:r>
              <a:rPr lang="en-US" dirty="0" err="1" smtClean="0"/>
              <a:t>kapatalim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Materialized </a:t>
            </a:r>
            <a:r>
              <a:rPr lang="en-US" dirty="0" err="1" smtClean="0"/>
              <a:t>View’imizi</a:t>
            </a:r>
            <a:r>
              <a:rPr lang="en-US" dirty="0" smtClean="0"/>
              <a:t> </a:t>
            </a:r>
            <a:r>
              <a:rPr lang="en-US" dirty="0" err="1" smtClean="0"/>
              <a:t>olusturmaya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edelim</a:t>
            </a:r>
            <a:r>
              <a:rPr lang="en-US" dirty="0" smtClean="0"/>
              <a:t>. </a:t>
            </a: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05000"/>
            <a:ext cx="816228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Kopyalamis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cumlesini</a:t>
            </a:r>
            <a:r>
              <a:rPr lang="en-US" dirty="0" smtClean="0"/>
              <a:t> Create Materialized View </a:t>
            </a:r>
            <a:r>
              <a:rPr lang="en-US" dirty="0" err="1" smtClean="0"/>
              <a:t>penceresindeki</a:t>
            </a:r>
            <a:r>
              <a:rPr lang="en-US" dirty="0" smtClean="0"/>
              <a:t> Query </a:t>
            </a:r>
            <a:r>
              <a:rPr lang="en-US" dirty="0" err="1" smtClean="0"/>
              <a:t>alanina</a:t>
            </a:r>
            <a:r>
              <a:rPr lang="en-US" dirty="0" smtClean="0"/>
              <a:t> </a:t>
            </a:r>
            <a:r>
              <a:rPr lang="en-US" dirty="0" err="1" smtClean="0"/>
              <a:t>yapistiriyoruz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ardindan</a:t>
            </a:r>
            <a:r>
              <a:rPr lang="en-US" dirty="0" smtClean="0"/>
              <a:t> Next </a:t>
            </a:r>
            <a:r>
              <a:rPr lang="en-US" dirty="0" err="1" smtClean="0"/>
              <a:t>butonunun</a:t>
            </a:r>
            <a:r>
              <a:rPr lang="en-US" dirty="0" smtClean="0"/>
              <a:t> </a:t>
            </a:r>
            <a:r>
              <a:rPr lang="en-US" dirty="0" err="1" smtClean="0"/>
              <a:t>yardimiyla</a:t>
            </a:r>
            <a:r>
              <a:rPr lang="en-US" dirty="0" smtClean="0"/>
              <a:t> definition </a:t>
            </a:r>
            <a:r>
              <a:rPr lang="en-US" dirty="0" err="1" smtClean="0"/>
              <a:t>adimini</a:t>
            </a:r>
            <a:r>
              <a:rPr lang="en-US" dirty="0" smtClean="0"/>
              <a:t> </a:t>
            </a:r>
            <a:r>
              <a:rPr lang="en-US" dirty="0" err="1" smtClean="0"/>
              <a:t>tamamliyor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diger</a:t>
            </a:r>
            <a:r>
              <a:rPr lang="en-US" dirty="0" smtClean="0"/>
              <a:t> </a:t>
            </a:r>
            <a:r>
              <a:rPr lang="en-US" dirty="0" err="1" smtClean="0"/>
              <a:t>adima</a:t>
            </a:r>
            <a:r>
              <a:rPr lang="en-US" dirty="0" smtClean="0"/>
              <a:t> </a:t>
            </a:r>
            <a:r>
              <a:rPr lang="en-US" dirty="0" err="1" smtClean="0"/>
              <a:t>gecmis</a:t>
            </a:r>
            <a:r>
              <a:rPr lang="en-US" dirty="0" smtClean="0"/>
              <a:t> </a:t>
            </a:r>
            <a:r>
              <a:rPr lang="en-US" dirty="0" err="1" smtClean="0"/>
              <a:t>oluyoruz</a:t>
            </a:r>
            <a:r>
              <a:rPr lang="en-US" dirty="0" smtClean="0"/>
              <a:t>. 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33525"/>
            <a:ext cx="844867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Yapilan</a:t>
            </a:r>
            <a:r>
              <a:rPr lang="en-US" dirty="0" smtClean="0"/>
              <a:t> </a:t>
            </a:r>
            <a:r>
              <a:rPr lang="en-US" dirty="0" err="1" smtClean="0"/>
              <a:t>tum</a:t>
            </a:r>
            <a:r>
              <a:rPr lang="en-US" dirty="0" smtClean="0"/>
              <a:t> Materialized View </a:t>
            </a:r>
            <a:r>
              <a:rPr lang="en-US" dirty="0" err="1" smtClean="0"/>
              <a:t>olusum</a:t>
            </a:r>
            <a:r>
              <a:rPr lang="en-US" dirty="0" smtClean="0"/>
              <a:t> </a:t>
            </a:r>
            <a:r>
              <a:rPr lang="en-US" dirty="0" err="1" smtClean="0"/>
              <a:t>adimlarinin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</a:t>
            </a:r>
            <a:r>
              <a:rPr lang="en-US" dirty="0" smtClean="0"/>
              <a:t> </a:t>
            </a:r>
            <a:r>
              <a:rPr lang="en-US" dirty="0" err="1" smtClean="0"/>
              <a:t>karsiligindaki</a:t>
            </a:r>
            <a:r>
              <a:rPr lang="en-US" dirty="0" smtClean="0"/>
              <a:t> </a:t>
            </a:r>
            <a:r>
              <a:rPr lang="en-US" dirty="0" err="1" smtClean="0"/>
              <a:t>cevrilmis</a:t>
            </a:r>
            <a:r>
              <a:rPr lang="en-US" dirty="0" smtClean="0"/>
              <a:t> </a:t>
            </a:r>
            <a:r>
              <a:rPr lang="en-US" dirty="0" err="1" smtClean="0"/>
              <a:t>hallerini</a:t>
            </a:r>
            <a:r>
              <a:rPr lang="en-US" dirty="0" smtClean="0"/>
              <a:t> </a:t>
            </a:r>
            <a:r>
              <a:rPr lang="en-US" dirty="0" err="1" smtClean="0"/>
              <a:t>kullaniciya</a:t>
            </a:r>
            <a:r>
              <a:rPr lang="en-US" dirty="0" smtClean="0"/>
              <a:t> </a:t>
            </a:r>
            <a:r>
              <a:rPr lang="en-US" dirty="0" err="1" smtClean="0"/>
              <a:t>gostererek</a:t>
            </a:r>
            <a:r>
              <a:rPr lang="en-US" dirty="0" smtClean="0"/>
              <a:t> </a:t>
            </a:r>
            <a:r>
              <a:rPr lang="en-US" dirty="0" err="1" smtClean="0"/>
              <a:t>onay</a:t>
            </a:r>
            <a:r>
              <a:rPr lang="en-US" dirty="0" smtClean="0"/>
              <a:t> </a:t>
            </a:r>
            <a:r>
              <a:rPr lang="en-US" dirty="0" err="1" smtClean="0"/>
              <a:t>beklemektedir</a:t>
            </a:r>
            <a:r>
              <a:rPr lang="en-US" dirty="0" smtClean="0"/>
              <a:t>. </a:t>
            </a:r>
            <a:r>
              <a:rPr lang="en-US" dirty="0" err="1" smtClean="0"/>
              <a:t>Onayi</a:t>
            </a:r>
            <a:r>
              <a:rPr lang="en-US" dirty="0" smtClean="0"/>
              <a:t> Create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tiklayarak</a:t>
            </a:r>
            <a:r>
              <a:rPr lang="en-US" dirty="0" smtClean="0"/>
              <a:t> </a:t>
            </a:r>
            <a:r>
              <a:rPr lang="en-US" dirty="0" err="1" smtClean="0"/>
              <a:t>gerceklestiriyoruz</a:t>
            </a:r>
            <a:r>
              <a:rPr lang="en-US" dirty="0" smtClean="0"/>
              <a:t>. </a:t>
            </a:r>
            <a:endParaRPr lang="en-US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62125"/>
            <a:ext cx="860107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Object Browser </a:t>
            </a:r>
            <a:r>
              <a:rPr lang="en-US" dirty="0" err="1" smtClean="0"/>
              <a:t>ekrani</a:t>
            </a:r>
            <a:r>
              <a:rPr lang="en-US" dirty="0" smtClean="0"/>
              <a:t> </a:t>
            </a:r>
            <a:r>
              <a:rPr lang="en-US" dirty="0" err="1" smtClean="0"/>
              <a:t>karsiniza</a:t>
            </a:r>
            <a:r>
              <a:rPr lang="en-US" dirty="0" smtClean="0"/>
              <a:t> </a:t>
            </a:r>
            <a:r>
              <a:rPr lang="en-US" dirty="0" err="1" smtClean="0"/>
              <a:t>gelecektir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ekranda</a:t>
            </a:r>
            <a:r>
              <a:rPr lang="en-US" dirty="0" smtClean="0"/>
              <a:t> Materialized View </a:t>
            </a:r>
            <a:r>
              <a:rPr lang="en-US" dirty="0" err="1" smtClean="0"/>
              <a:t>listesinden</a:t>
            </a:r>
            <a:r>
              <a:rPr lang="en-US" dirty="0" smtClean="0"/>
              <a:t> </a:t>
            </a:r>
            <a:r>
              <a:rPr lang="en-US" dirty="0" err="1" smtClean="0"/>
              <a:t>olusturmus</a:t>
            </a:r>
            <a:r>
              <a:rPr lang="en-US" dirty="0" smtClean="0"/>
              <a:t> </a:t>
            </a:r>
            <a:r>
              <a:rPr lang="en-US" dirty="0" err="1" smtClean="0"/>
              <a:t>oldugunuz</a:t>
            </a:r>
            <a:r>
              <a:rPr lang="en-US" dirty="0" smtClean="0"/>
              <a:t> Materialized </a:t>
            </a:r>
            <a:r>
              <a:rPr lang="en-US" dirty="0" err="1" smtClean="0"/>
              <a:t>View’inize</a:t>
            </a:r>
            <a:r>
              <a:rPr lang="en-US" dirty="0" smtClean="0"/>
              <a:t> </a:t>
            </a:r>
            <a:r>
              <a:rPr lang="en-US" dirty="0" err="1" smtClean="0"/>
              <a:t>ulasip</a:t>
            </a:r>
            <a:r>
              <a:rPr lang="en-US" dirty="0" smtClean="0"/>
              <a:t> </a:t>
            </a:r>
            <a:r>
              <a:rPr lang="en-US" dirty="0" err="1" smtClean="0"/>
              <a:t>uzerinde</a:t>
            </a:r>
            <a:r>
              <a:rPr lang="en-US" dirty="0" smtClean="0"/>
              <a:t> </a:t>
            </a:r>
            <a:r>
              <a:rPr lang="en-US" dirty="0" err="1" smtClean="0"/>
              <a:t>degisiklikler</a:t>
            </a:r>
            <a:r>
              <a:rPr lang="en-US" dirty="0" smtClean="0"/>
              <a:t> </a:t>
            </a:r>
            <a:r>
              <a:rPr lang="en-US" dirty="0" err="1" smtClean="0"/>
              <a:t>yapabilirsiniz</a:t>
            </a:r>
            <a:r>
              <a:rPr lang="en-US" dirty="0" smtClean="0"/>
              <a:t>.</a:t>
            </a:r>
            <a:endParaRPr lang="en-US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1609725"/>
            <a:ext cx="8372475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75" y="1666875"/>
            <a:ext cx="827722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– Object Browser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Sorgu</a:t>
            </a:r>
            <a:r>
              <a:rPr lang="en-US" dirty="0" smtClean="0"/>
              <a:t> </a:t>
            </a:r>
            <a:r>
              <a:rPr lang="en-US" dirty="0" err="1" smtClean="0"/>
              <a:t>sonucuna</a:t>
            </a:r>
            <a:r>
              <a:rPr lang="en-US" dirty="0" smtClean="0"/>
              <a:t> </a:t>
            </a:r>
            <a:r>
              <a:rPr lang="en-US" dirty="0" err="1" smtClean="0"/>
              <a:t>ulasabilmeniz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Data </a:t>
            </a:r>
            <a:r>
              <a:rPr lang="en-US" dirty="0" err="1" smtClean="0"/>
              <a:t>sekmesinden</a:t>
            </a:r>
            <a:r>
              <a:rPr lang="en-US" dirty="0" smtClean="0"/>
              <a:t> </a:t>
            </a:r>
            <a:r>
              <a:rPr lang="en-US" dirty="0" err="1" smtClean="0"/>
              <a:t>yardim</a:t>
            </a:r>
            <a:r>
              <a:rPr lang="en-US" dirty="0" smtClean="0"/>
              <a:t> </a:t>
            </a:r>
            <a:r>
              <a:rPr lang="en-US" dirty="0" err="1" smtClean="0"/>
              <a:t>alabilirsiniz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99724"/>
            <a:ext cx="86868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4400" b="1" dirty="0" err="1" smtClean="0"/>
              <a:t>Tum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Egitimlere</a:t>
            </a:r>
            <a:endParaRPr lang="en-US" sz="4400" b="1" dirty="0" smtClean="0"/>
          </a:p>
          <a:p>
            <a:pPr marL="342900" indent="-342900" algn="ctr"/>
            <a:r>
              <a:rPr lang="en-US" sz="4400" b="1" dirty="0" err="1" smtClean="0"/>
              <a:t>Katiliminizdan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Dolayi</a:t>
            </a:r>
            <a:endParaRPr lang="en-US" sz="4400" b="1" dirty="0" smtClean="0"/>
          </a:p>
          <a:p>
            <a:pPr marL="342900" indent="-342900" algn="ctr"/>
            <a:endParaRPr lang="en-US" sz="5400" b="1" dirty="0" smtClean="0"/>
          </a:p>
          <a:p>
            <a:pPr marL="342900" indent="-342900" algn="ctr"/>
            <a:r>
              <a:rPr lang="en-US" sz="6000" b="1" dirty="0" smtClean="0"/>
              <a:t>TESEKKUR EDERIM !!!</a:t>
            </a:r>
            <a:endParaRPr lang="en-US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6764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28194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b="1" smtClean="0"/>
              <a:t>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577876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Oracle</a:t>
            </a:r>
          </a:p>
          <a:p>
            <a:pPr algn="ctr"/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</a:t>
            </a:r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en-US" sz="7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Egitim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9363" y="4953000"/>
            <a:ext cx="34690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524000"/>
            <a:ext cx="5867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3600" b="1" dirty="0" err="1" smtClean="0">
                <a:solidFill>
                  <a:srgbClr val="C00000"/>
                </a:solidFill>
              </a:rPr>
              <a:t>Ileri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Bolum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Konulari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</a:rPr>
              <a:t>  </a:t>
            </a:r>
            <a:r>
              <a:rPr lang="en-US" sz="3600" b="1" dirty="0" err="1" smtClean="0">
                <a:solidFill>
                  <a:srgbClr val="FF0000"/>
                </a:solidFill>
              </a:rPr>
              <a:t>Tablo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Iliskilendirme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</a:rPr>
              <a:t>  View </a:t>
            </a:r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/>
              <a:t>  Materialized View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Materialized </a:t>
            </a:r>
            <a:r>
              <a:rPr lang="en-US" sz="2800" b="1" dirty="0" smtClean="0">
                <a:solidFill>
                  <a:srgbClr val="C00000"/>
                </a:solidFill>
              </a:rPr>
              <a:t>View </a:t>
            </a:r>
            <a:r>
              <a:rPr lang="en-US" sz="2800" b="1" dirty="0" err="1" smtClean="0">
                <a:solidFill>
                  <a:srgbClr val="C00000"/>
                </a:solidFill>
              </a:rPr>
              <a:t>Nedir</a:t>
            </a:r>
            <a:r>
              <a:rPr lang="en-US" sz="2800" b="1" dirty="0" smtClean="0">
                <a:solidFill>
                  <a:srgbClr val="C00000"/>
                </a:solidFill>
              </a:rPr>
              <a:t>?</a:t>
            </a: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Materialized </a:t>
            </a:r>
            <a:r>
              <a:rPr lang="en-US" dirty="0" err="1" smtClean="0"/>
              <a:t>View’lar</a:t>
            </a:r>
            <a:r>
              <a:rPr lang="en-US" dirty="0" smtClean="0"/>
              <a:t> </a:t>
            </a:r>
            <a:r>
              <a:rPr lang="en-US" dirty="0" err="1" smtClean="0"/>
              <a:t>tipki</a:t>
            </a:r>
            <a:r>
              <a:rPr lang="en-US" dirty="0" smtClean="0"/>
              <a:t> View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olusturulmaktadir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err="1" smtClean="0"/>
              <a:t>Kullanim</a:t>
            </a:r>
            <a:r>
              <a:rPr lang="en-US" dirty="0" smtClean="0"/>
              <a:t> </a:t>
            </a:r>
            <a:r>
              <a:rPr lang="en-US" dirty="0" err="1" smtClean="0"/>
              <a:t>alanlari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gorunsede</a:t>
            </a:r>
            <a:r>
              <a:rPr lang="en-US" dirty="0" smtClean="0"/>
              <a:t> </a:t>
            </a:r>
            <a:r>
              <a:rPr lang="en-US" dirty="0" err="1" smtClean="0"/>
              <a:t>biraz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farklidir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Materialized </a:t>
            </a:r>
            <a:r>
              <a:rPr lang="en-US" dirty="0" err="1" smtClean="0"/>
              <a:t>View’lerde</a:t>
            </a:r>
            <a:r>
              <a:rPr lang="en-US" dirty="0" smtClean="0"/>
              <a:t> </a:t>
            </a:r>
            <a:r>
              <a:rPr lang="en-US" dirty="0" err="1" smtClean="0"/>
              <a:t>View’ler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iclerinde</a:t>
            </a:r>
            <a:r>
              <a:rPr lang="en-US" dirty="0" smtClean="0"/>
              <a:t> </a:t>
            </a:r>
            <a:r>
              <a:rPr lang="en-US" dirty="0" err="1" smtClean="0"/>
              <a:t>barindirmis</a:t>
            </a:r>
            <a:r>
              <a:rPr lang="en-US" dirty="0" smtClean="0"/>
              <a:t> </a:t>
            </a:r>
            <a:r>
              <a:rPr lang="en-US" dirty="0" err="1" smtClean="0"/>
              <a:t>olduklari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cumleleri</a:t>
            </a:r>
            <a:r>
              <a:rPr lang="en-US" dirty="0" smtClean="0"/>
              <a:t> </a:t>
            </a:r>
            <a:r>
              <a:rPr lang="en-US" dirty="0" err="1" smtClean="0"/>
              <a:t>uzerinde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hizli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calisabilmemiz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yapilandirilmis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objedir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Materialized </a:t>
            </a:r>
            <a:r>
              <a:rPr lang="en-US" dirty="0" err="1" smtClean="0"/>
              <a:t>View’ler</a:t>
            </a:r>
            <a:r>
              <a:rPr lang="en-US" dirty="0" smtClean="0"/>
              <a:t> </a:t>
            </a:r>
            <a:r>
              <a:rPr lang="en-US" dirty="0" err="1" smtClean="0"/>
              <a:t>View’lerden</a:t>
            </a:r>
            <a:r>
              <a:rPr lang="en-US" dirty="0" smtClean="0"/>
              <a:t> </a:t>
            </a:r>
            <a:r>
              <a:rPr lang="en-US" dirty="0" err="1" smtClean="0"/>
              <a:t>farkli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yapilarida</a:t>
            </a:r>
            <a:r>
              <a:rPr lang="en-US" dirty="0" smtClean="0"/>
              <a:t> </a:t>
            </a:r>
            <a:r>
              <a:rPr lang="en-US" dirty="0" err="1" smtClean="0"/>
              <a:t>bulunmaktadir</a:t>
            </a:r>
            <a:r>
              <a:rPr lang="en-US" dirty="0" smtClean="0"/>
              <a:t>. </a:t>
            </a:r>
            <a:r>
              <a:rPr lang="en-US" dirty="0" smtClean="0"/>
              <a:t>Her </a:t>
            </a:r>
            <a:r>
              <a:rPr lang="en-US" dirty="0" err="1" smtClean="0"/>
              <a:t>biri</a:t>
            </a:r>
            <a:r>
              <a:rPr lang="en-US" dirty="0" smtClean="0"/>
              <a:t> </a:t>
            </a:r>
            <a:r>
              <a:rPr lang="en-US" dirty="0" err="1" smtClean="0"/>
              <a:t>farkli</a:t>
            </a:r>
            <a:r>
              <a:rPr lang="en-US" dirty="0" smtClean="0"/>
              <a:t> hard </a:t>
            </a:r>
            <a:r>
              <a:rPr lang="en-US" dirty="0" err="1" smtClean="0"/>
              <a:t>disk’ler</a:t>
            </a:r>
            <a:r>
              <a:rPr lang="en-US" dirty="0" smtClean="0"/>
              <a:t> </a:t>
            </a:r>
            <a:r>
              <a:rPr lang="en-US" dirty="0" err="1" smtClean="0"/>
              <a:t>uzerinde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almaktadir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Normal </a:t>
            </a:r>
            <a:r>
              <a:rPr lang="en-US" dirty="0" err="1" smtClean="0"/>
              <a:t>view’ler</a:t>
            </a:r>
            <a:r>
              <a:rPr lang="en-US" dirty="0" smtClean="0"/>
              <a:t> </a:t>
            </a:r>
            <a:r>
              <a:rPr lang="en-US" dirty="0" err="1" smtClean="0"/>
              <a:t>uzerinde</a:t>
            </a:r>
            <a:r>
              <a:rPr lang="en-US" dirty="0" smtClean="0"/>
              <a:t> </a:t>
            </a:r>
            <a:r>
              <a:rPr lang="en-US" dirty="0" err="1" smtClean="0"/>
              <a:t>calisirken</a:t>
            </a:r>
            <a:r>
              <a:rPr lang="en-US" dirty="0" smtClean="0"/>
              <a:t> </a:t>
            </a:r>
            <a:r>
              <a:rPr lang="en-US" dirty="0" err="1" smtClean="0"/>
              <a:t>table’lar</a:t>
            </a:r>
            <a:r>
              <a:rPr lang="en-US" dirty="0" smtClean="0"/>
              <a:t> </a:t>
            </a:r>
            <a:r>
              <a:rPr lang="en-US" dirty="0" err="1" smtClean="0"/>
              <a:t>uzerindeki</a:t>
            </a:r>
            <a:r>
              <a:rPr lang="en-US" dirty="0" smtClean="0"/>
              <a:t> o an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cekip</a:t>
            </a:r>
            <a:r>
              <a:rPr lang="en-US" dirty="0" smtClean="0"/>
              <a:t> </a:t>
            </a:r>
            <a:r>
              <a:rPr lang="en-US" dirty="0" err="1" smtClean="0"/>
              <a:t>sorgu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gosterecektir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Fakat</a:t>
            </a:r>
            <a:r>
              <a:rPr lang="en-US" dirty="0" smtClean="0"/>
              <a:t>, Materialized </a:t>
            </a:r>
            <a:r>
              <a:rPr lang="en-US" dirty="0" err="1" smtClean="0"/>
              <a:t>View’ler</a:t>
            </a:r>
            <a:r>
              <a:rPr lang="en-US" dirty="0" smtClean="0"/>
              <a:t> </a:t>
            </a:r>
            <a:r>
              <a:rPr lang="en-US" dirty="0" err="1" smtClean="0"/>
              <a:t>uzerinde</a:t>
            </a:r>
            <a:r>
              <a:rPr lang="en-US" dirty="0" smtClean="0"/>
              <a:t> </a:t>
            </a:r>
            <a:r>
              <a:rPr lang="en-US" dirty="0" err="1" smtClean="0"/>
              <a:t>sorgu</a:t>
            </a:r>
            <a:r>
              <a:rPr lang="en-US" dirty="0" smtClean="0"/>
              <a:t> </a:t>
            </a:r>
            <a:r>
              <a:rPr lang="en-US" dirty="0" err="1" smtClean="0"/>
              <a:t>sonuclari</a:t>
            </a:r>
            <a:r>
              <a:rPr lang="en-US" dirty="0" smtClean="0"/>
              <a:t> o Materialized View ne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olusturulduysa</a:t>
            </a:r>
            <a:r>
              <a:rPr lang="en-US" dirty="0" smtClean="0"/>
              <a:t> </a:t>
            </a:r>
            <a:r>
              <a:rPr lang="en-US" dirty="0" err="1" smtClean="0"/>
              <a:t>icerisindeki</a:t>
            </a:r>
            <a:r>
              <a:rPr lang="en-US" dirty="0" smtClean="0"/>
              <a:t> </a:t>
            </a:r>
            <a:r>
              <a:rPr lang="en-US" dirty="0" err="1" smtClean="0"/>
              <a:t>sorgu</a:t>
            </a:r>
            <a:r>
              <a:rPr lang="en-US" dirty="0" smtClean="0"/>
              <a:t> </a:t>
            </a:r>
            <a:r>
              <a:rPr lang="en-US" dirty="0" err="1" smtClean="0"/>
              <a:t>sonucuna</a:t>
            </a:r>
            <a:r>
              <a:rPr lang="en-US" dirty="0" smtClean="0"/>
              <a:t> gore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getirecektir</a:t>
            </a:r>
            <a:r>
              <a:rPr lang="en-US" dirty="0" smtClean="0"/>
              <a:t>.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olusturulma</a:t>
            </a:r>
            <a:r>
              <a:rPr lang="en-US" dirty="0" smtClean="0"/>
              <a:t> </a:t>
            </a:r>
            <a:r>
              <a:rPr lang="en-US" dirty="0" err="1" smtClean="0"/>
              <a:t>zamanindaki</a:t>
            </a:r>
            <a:r>
              <a:rPr lang="en-US" dirty="0" smtClean="0"/>
              <a:t>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kullanicilara</a:t>
            </a:r>
            <a:r>
              <a:rPr lang="en-US" dirty="0" smtClean="0"/>
              <a:t> </a:t>
            </a:r>
            <a:r>
              <a:rPr lang="en-US" dirty="0" err="1" smtClean="0"/>
              <a:t>gostermektedir</a:t>
            </a:r>
            <a:r>
              <a:rPr lang="en-US" dirty="0" smtClean="0"/>
              <a:t> </a:t>
            </a:r>
            <a:r>
              <a:rPr lang="en-US" dirty="0" err="1" smtClean="0"/>
              <a:t>bununda</a:t>
            </a:r>
            <a:r>
              <a:rPr lang="en-US" dirty="0" smtClean="0"/>
              <a:t> </a:t>
            </a:r>
            <a:r>
              <a:rPr lang="en-US" dirty="0" err="1" smtClean="0"/>
              <a:t>sebebi</a:t>
            </a:r>
            <a:r>
              <a:rPr lang="en-US" dirty="0" smtClean="0"/>
              <a:t> </a:t>
            </a:r>
            <a:r>
              <a:rPr lang="en-US" dirty="0" err="1" smtClean="0"/>
              <a:t>farkli</a:t>
            </a:r>
            <a:r>
              <a:rPr lang="en-US" dirty="0" smtClean="0"/>
              <a:t> hard </a:t>
            </a:r>
            <a:r>
              <a:rPr lang="en-US" dirty="0" err="1" smtClean="0"/>
              <a:t>disk’lerden</a:t>
            </a:r>
            <a:r>
              <a:rPr lang="en-US" dirty="0" smtClean="0"/>
              <a:t> </a:t>
            </a:r>
            <a:r>
              <a:rPr lang="en-US" dirty="0" err="1" smtClean="0"/>
              <a:t>sonuclar</a:t>
            </a:r>
            <a:r>
              <a:rPr lang="en-US" dirty="0" smtClean="0"/>
              <a:t> </a:t>
            </a:r>
            <a:r>
              <a:rPr lang="en-US" dirty="0" err="1" smtClean="0"/>
              <a:t>alindigi</a:t>
            </a:r>
            <a:r>
              <a:rPr lang="en-US" dirty="0" smtClean="0"/>
              <a:t> </a:t>
            </a:r>
            <a:r>
              <a:rPr lang="en-US" dirty="0" err="1" smtClean="0"/>
              <a:t>icindir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CREATE </a:t>
            </a:r>
            <a:r>
              <a:rPr lang="en-US" sz="28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800" b="1" dirty="0" err="1" smtClean="0">
                <a:solidFill>
                  <a:schemeClr val="bg1"/>
                </a:solidFill>
              </a:rPr>
              <a:t>GorunumIsmi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AS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(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………</a:t>
            </a:r>
          </a:p>
          <a:p>
            <a:pPr lvl="1"/>
            <a:r>
              <a:rPr lang="en-US" sz="2800" b="1" dirty="0" smtClean="0">
                <a:solidFill>
                  <a:schemeClr val="bg1"/>
                </a:solidFill>
              </a:rPr>
              <a:t>SONUCUNU ISTEDIGINIZ </a:t>
            </a:r>
          </a:p>
          <a:p>
            <a:pPr lvl="1"/>
            <a:r>
              <a:rPr lang="en-US" sz="2800" b="1" dirty="0" smtClean="0">
                <a:solidFill>
                  <a:schemeClr val="bg1"/>
                </a:solidFill>
              </a:rPr>
              <a:t>SQL CUMLENIZ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………</a:t>
            </a:r>
          </a:p>
          <a:p>
            <a:pPr lvl="1"/>
            <a:r>
              <a:rPr lang="en-US" sz="2800" b="1" dirty="0" smtClean="0">
                <a:solidFill>
                  <a:srgbClr val="C00000"/>
                </a:solidFill>
              </a:rPr>
              <a:t>);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Sql</a:t>
            </a:r>
            <a:r>
              <a:rPr lang="en-US" dirty="0" smtClean="0"/>
              <a:t> Commands </a:t>
            </a:r>
            <a:r>
              <a:rPr lang="en-US" dirty="0" err="1" smtClean="0"/>
              <a:t>penceresinden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onceden</a:t>
            </a:r>
            <a:r>
              <a:rPr lang="en-US" dirty="0" smtClean="0"/>
              <a:t> </a:t>
            </a:r>
            <a:r>
              <a:rPr lang="en-US" dirty="0" err="1" smtClean="0"/>
              <a:t>olusturmus</a:t>
            </a:r>
            <a:r>
              <a:rPr lang="en-US" dirty="0" smtClean="0"/>
              <a:t> </a:t>
            </a:r>
            <a:r>
              <a:rPr lang="en-US" dirty="0" err="1" smtClean="0"/>
              <a:t>oldugumuz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arasinda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iliski</a:t>
            </a:r>
            <a:r>
              <a:rPr lang="en-US" dirty="0" smtClean="0"/>
              <a:t> </a:t>
            </a:r>
            <a:r>
              <a:rPr lang="en-US" dirty="0" err="1" smtClean="0"/>
              <a:t>olusturarak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kullanicilara</a:t>
            </a:r>
            <a:r>
              <a:rPr lang="en-US" dirty="0" smtClean="0"/>
              <a:t> </a:t>
            </a:r>
            <a:r>
              <a:rPr lang="en-US" dirty="0" err="1" smtClean="0"/>
              <a:t>gostermek</a:t>
            </a:r>
            <a:r>
              <a:rPr lang="en-US" dirty="0" smtClean="0"/>
              <a:t> </a:t>
            </a:r>
            <a:r>
              <a:rPr lang="en-US" dirty="0" err="1" smtClean="0"/>
              <a:t>istedigimiz</a:t>
            </a:r>
            <a:r>
              <a:rPr lang="en-US" dirty="0" smtClean="0"/>
              <a:t> </a:t>
            </a:r>
            <a:r>
              <a:rPr lang="en-US" dirty="0" err="1" smtClean="0"/>
              <a:t>alanlari</a:t>
            </a:r>
            <a:r>
              <a:rPr lang="en-US" dirty="0" smtClean="0"/>
              <a:t> </a:t>
            </a:r>
            <a:r>
              <a:rPr lang="en-US" dirty="0" err="1" smtClean="0"/>
              <a:t>gosterelim</a:t>
            </a:r>
            <a:r>
              <a:rPr lang="en-US" dirty="0" smtClean="0"/>
              <a:t>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067508"/>
            <a:ext cx="3810000" cy="235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4563762"/>
            <a:ext cx="4952999" cy="214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Onceki</a:t>
            </a:r>
            <a:r>
              <a:rPr lang="en-US" dirty="0" smtClean="0"/>
              <a:t> </a:t>
            </a:r>
            <a:r>
              <a:rPr lang="en-US" dirty="0" err="1" smtClean="0"/>
              <a:t>olusturdugumuz</a:t>
            </a:r>
            <a:r>
              <a:rPr lang="en-US" dirty="0" smtClean="0"/>
              <a:t> </a:t>
            </a:r>
            <a:r>
              <a:rPr lang="en-US" dirty="0" err="1" smtClean="0"/>
              <a:t>tablolar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iliskilendirme</a:t>
            </a:r>
            <a:r>
              <a:rPr lang="en-US" dirty="0" smtClean="0"/>
              <a:t> </a:t>
            </a:r>
            <a:r>
              <a:rPr lang="en-US" dirty="0" err="1" smtClean="0"/>
              <a:t>sorgumuzu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smtClean="0"/>
              <a:t>materialized view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kaydedelim</a:t>
            </a:r>
            <a:r>
              <a:rPr lang="en-US" dirty="0" smtClean="0"/>
              <a:t>. </a:t>
            </a:r>
            <a:r>
              <a:rPr lang="en-US" dirty="0" err="1" smtClean="0"/>
              <a:t>Iliskilendirme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cumleliz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sekildeydi</a:t>
            </a:r>
            <a:r>
              <a:rPr lang="en-US" dirty="0" smtClean="0"/>
              <a:t> ; </a:t>
            </a:r>
          </a:p>
          <a:p>
            <a:endParaRPr lang="en-US" dirty="0" smtClean="0"/>
          </a:p>
          <a:p>
            <a:r>
              <a:rPr lang="en-US" b="1" dirty="0" smtClean="0"/>
              <a:t>SELECT </a:t>
            </a:r>
            <a:r>
              <a:rPr lang="en-US" b="1" dirty="0" err="1" smtClean="0"/>
              <a:t>Isim</a:t>
            </a:r>
            <a:r>
              <a:rPr lang="en-US" b="1" dirty="0" smtClean="0"/>
              <a:t>, </a:t>
            </a:r>
            <a:r>
              <a:rPr lang="en-US" b="1" dirty="0" err="1" smtClean="0"/>
              <a:t>Soyisim</a:t>
            </a:r>
            <a:r>
              <a:rPr lang="en-US" b="1" dirty="0" smtClean="0"/>
              <a:t>, </a:t>
            </a:r>
            <a:r>
              <a:rPr lang="en-US" b="1" dirty="0" err="1" smtClean="0"/>
              <a:t>DepartmanIsmi</a:t>
            </a:r>
            <a:endParaRPr lang="en-US" b="1" dirty="0" smtClean="0"/>
          </a:p>
          <a:p>
            <a:r>
              <a:rPr lang="en-US" b="1" dirty="0" smtClean="0"/>
              <a:t>From </a:t>
            </a:r>
            <a:r>
              <a:rPr lang="en-US" b="1" dirty="0" err="1" smtClean="0"/>
              <a:t>Tbl_Personel</a:t>
            </a:r>
            <a:r>
              <a:rPr lang="en-US" b="1" dirty="0" smtClean="0"/>
              <a:t>, </a:t>
            </a:r>
            <a:r>
              <a:rPr lang="en-US" b="1" dirty="0" err="1" smtClean="0"/>
              <a:t>Tbl_Departman</a:t>
            </a:r>
            <a:endParaRPr lang="en-US" b="1" dirty="0" smtClean="0"/>
          </a:p>
          <a:p>
            <a:r>
              <a:rPr lang="en-US" b="1" dirty="0" smtClean="0"/>
              <a:t>Where </a:t>
            </a:r>
            <a:r>
              <a:rPr lang="en-US" b="1" dirty="0" err="1" smtClean="0"/>
              <a:t>Tbl_Personel.Id</a:t>
            </a:r>
            <a:r>
              <a:rPr lang="en-US" b="1" dirty="0" smtClean="0"/>
              <a:t> = </a:t>
            </a:r>
            <a:r>
              <a:rPr lang="en-US" b="1" dirty="0" err="1" smtClean="0"/>
              <a:t>Tbl_Departman.Id</a:t>
            </a:r>
            <a:r>
              <a:rPr lang="en-US" b="1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90800"/>
            <a:ext cx="9151471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Materialized View </a:t>
            </a:r>
            <a:r>
              <a:rPr lang="en-US" sz="2000" b="1" dirty="0" smtClean="0">
                <a:solidFill>
                  <a:srgbClr val="C00000"/>
                </a:solidFill>
              </a:rPr>
              <a:t>SQL </a:t>
            </a:r>
            <a:r>
              <a:rPr lang="en-US" sz="2000" b="1" dirty="0" err="1" smtClean="0">
                <a:solidFill>
                  <a:srgbClr val="C00000"/>
                </a:solidFill>
              </a:rPr>
              <a:t>Cumlesi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Kullanimi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Materialized </a:t>
            </a:r>
            <a:r>
              <a:rPr lang="en-US" dirty="0" smtClean="0"/>
              <a:t>View </a:t>
            </a:r>
            <a:r>
              <a:rPr lang="en-US" dirty="0" err="1" smtClean="0"/>
              <a:t>olusturabilecegimiz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cumlesi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soyledir</a:t>
            </a:r>
            <a:r>
              <a:rPr lang="en-US" dirty="0" smtClean="0"/>
              <a:t> ; </a:t>
            </a:r>
          </a:p>
          <a:p>
            <a:endParaRPr lang="en-US" dirty="0" smtClean="0"/>
          </a:p>
          <a:p>
            <a:r>
              <a:rPr lang="en-US" b="1" dirty="0" smtClean="0"/>
              <a:t>CREATE </a:t>
            </a:r>
            <a:r>
              <a:rPr lang="en-US" b="1" dirty="0" smtClean="0"/>
              <a:t>MATERIALIZED VIEW MV_LIST AS</a:t>
            </a:r>
            <a:r>
              <a:rPr lang="en-US" b="1" dirty="0" smtClean="0"/>
              <a:t>(</a:t>
            </a:r>
          </a:p>
          <a:p>
            <a:r>
              <a:rPr lang="en-US" b="1" dirty="0" smtClean="0"/>
              <a:t>SELECT </a:t>
            </a:r>
            <a:r>
              <a:rPr lang="en-US" b="1" dirty="0" err="1" smtClean="0"/>
              <a:t>Isim</a:t>
            </a:r>
            <a:r>
              <a:rPr lang="en-US" b="1" dirty="0" smtClean="0"/>
              <a:t>, </a:t>
            </a:r>
            <a:r>
              <a:rPr lang="en-US" b="1" dirty="0" err="1" smtClean="0"/>
              <a:t>Soyisim</a:t>
            </a:r>
            <a:r>
              <a:rPr lang="en-US" b="1" dirty="0" smtClean="0"/>
              <a:t>, </a:t>
            </a:r>
            <a:r>
              <a:rPr lang="en-US" b="1" dirty="0" err="1" smtClean="0"/>
              <a:t>DepartmanIsmi</a:t>
            </a:r>
            <a:endParaRPr lang="en-US" b="1" dirty="0" smtClean="0"/>
          </a:p>
          <a:p>
            <a:r>
              <a:rPr lang="en-US" b="1" dirty="0" smtClean="0"/>
              <a:t>From </a:t>
            </a:r>
            <a:r>
              <a:rPr lang="en-US" b="1" dirty="0" err="1" smtClean="0"/>
              <a:t>Tbl_Personel</a:t>
            </a:r>
            <a:r>
              <a:rPr lang="en-US" b="1" dirty="0" smtClean="0"/>
              <a:t>, </a:t>
            </a:r>
            <a:r>
              <a:rPr lang="en-US" b="1" dirty="0" err="1" smtClean="0"/>
              <a:t>Tbl_Departman</a:t>
            </a:r>
            <a:endParaRPr lang="en-US" b="1" dirty="0" smtClean="0"/>
          </a:p>
          <a:p>
            <a:r>
              <a:rPr lang="en-US" b="1" dirty="0" smtClean="0"/>
              <a:t>Where </a:t>
            </a:r>
            <a:r>
              <a:rPr lang="en-US" b="1" dirty="0" err="1" smtClean="0"/>
              <a:t>Tbl_Personel.Id</a:t>
            </a:r>
            <a:r>
              <a:rPr lang="en-US" b="1" dirty="0" smtClean="0"/>
              <a:t> = </a:t>
            </a:r>
            <a:r>
              <a:rPr lang="en-US" b="1" dirty="0" err="1" smtClean="0"/>
              <a:t>Tbl_Departman.Id</a:t>
            </a:r>
            <a:r>
              <a:rPr lang="en-US" b="1" dirty="0" smtClean="0"/>
              <a:t> );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43200"/>
            <a:ext cx="9193521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1911</TotalTime>
  <Words>592</Words>
  <Application>Microsoft Office PowerPoint</Application>
  <PresentationFormat>On-screen Show (4:3)</PresentationFormat>
  <Paragraphs>94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516</cp:revision>
  <dcterms:created xsi:type="dcterms:W3CDTF">2006-08-16T00:00:00Z</dcterms:created>
  <dcterms:modified xsi:type="dcterms:W3CDTF">2012-12-24T14:59:08Z</dcterms:modified>
</cp:coreProperties>
</file>