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88" r:id="rId1"/>
  </p:sldMasterIdLst>
  <p:notesMasterIdLst>
    <p:notesMasterId r:id="rId24"/>
  </p:notesMasterIdLst>
  <p:sldIdLst>
    <p:sldId id="302" r:id="rId2"/>
    <p:sldId id="303" r:id="rId3"/>
    <p:sldId id="286" r:id="rId4"/>
    <p:sldId id="307" r:id="rId5"/>
    <p:sldId id="329" r:id="rId6"/>
    <p:sldId id="341" r:id="rId7"/>
    <p:sldId id="308" r:id="rId8"/>
    <p:sldId id="340" r:id="rId9"/>
    <p:sldId id="330" r:id="rId10"/>
    <p:sldId id="331" r:id="rId11"/>
    <p:sldId id="332" r:id="rId12"/>
    <p:sldId id="333" r:id="rId13"/>
    <p:sldId id="334" r:id="rId14"/>
    <p:sldId id="335" r:id="rId15"/>
    <p:sldId id="336" r:id="rId16"/>
    <p:sldId id="337" r:id="rId17"/>
    <p:sldId id="338" r:id="rId18"/>
    <p:sldId id="339" r:id="rId19"/>
    <p:sldId id="328" r:id="rId20"/>
    <p:sldId id="304" r:id="rId21"/>
    <p:sldId id="305" r:id="rId22"/>
    <p:sldId id="306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736" autoAdjust="0"/>
    <p:restoredTop sz="94660"/>
  </p:normalViewPr>
  <p:slideViewPr>
    <p:cSldViewPr>
      <p:cViewPr>
        <p:scale>
          <a:sx n="70" d="100"/>
          <a:sy n="70" d="100"/>
        </p:scale>
        <p:origin x="-1236" y="-1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F612D5-C3DC-4C1A-9AC3-FB6B077B094B}" type="datetimeFigureOut">
              <a:rPr lang="en-US" smtClean="0"/>
              <a:pPr/>
              <a:t>12/24/2012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32C0A1-0DCE-4228-B900-DC5992B77CB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12/24/2012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12/24/2012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12/24/2012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12/24/2012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12/24/2012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189" r:id="rId1"/>
    <p:sldLayoutId id="2147484190" r:id="rId2"/>
    <p:sldLayoutId id="2147484191" r:id="rId3"/>
    <p:sldLayoutId id="2147484192" r:id="rId4"/>
    <p:sldLayoutId id="2147484193" r:id="rId5"/>
    <p:sldLayoutId id="2147484194" r:id="rId6"/>
    <p:sldLayoutId id="2147484195" r:id="rId7"/>
    <p:sldLayoutId id="2147484196" r:id="rId8"/>
    <p:sldLayoutId id="2147484197" r:id="rId9"/>
    <p:sldLayoutId id="2147484198" r:id="rId10"/>
    <p:sldLayoutId id="2147484199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33600" y="2895600"/>
            <a:ext cx="480131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5400" b="1" cap="none" spc="0" dirty="0" err="1" smtClean="0">
                <a:ln w="50800"/>
                <a:solidFill>
                  <a:srgbClr val="C00000"/>
                </a:solidFill>
                <a:effectLst/>
              </a:rPr>
              <a:t>Hos</a:t>
            </a:r>
            <a:r>
              <a:rPr lang="en-US" sz="5400" b="1" cap="none" spc="0" dirty="0" smtClean="0">
                <a:ln w="50800"/>
                <a:solidFill>
                  <a:srgbClr val="C00000"/>
                </a:solidFill>
                <a:effectLst/>
              </a:rPr>
              <a:t> </a:t>
            </a:r>
            <a:r>
              <a:rPr lang="en-US" sz="5400" b="1" cap="none" spc="0" dirty="0" err="1" smtClean="0">
                <a:ln w="50800"/>
                <a:solidFill>
                  <a:srgbClr val="C00000"/>
                </a:solidFill>
                <a:effectLst/>
              </a:rPr>
              <a:t>Geldiniz</a:t>
            </a:r>
            <a:r>
              <a:rPr lang="en-US" sz="5400" b="1" cap="none" spc="0" dirty="0" smtClean="0">
                <a:ln w="50800"/>
                <a:solidFill>
                  <a:srgbClr val="C00000"/>
                </a:solidFill>
                <a:effectLst/>
              </a:rPr>
              <a:t> !</a:t>
            </a:r>
            <a:endParaRPr lang="en-US" sz="5400" b="1" cap="none" spc="0" dirty="0">
              <a:ln w="50800"/>
              <a:solidFill>
                <a:srgbClr val="C00000"/>
              </a:solidFill>
              <a:effectLst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905000" y="914400"/>
            <a:ext cx="5192447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4000" b="1" cap="none" spc="0" dirty="0" err="1" smtClean="0">
                <a:ln w="50800"/>
                <a:effectLst/>
              </a:rPr>
              <a:t>Veri</a:t>
            </a:r>
            <a:r>
              <a:rPr lang="en-US" sz="4000" b="1" cap="none" spc="0" dirty="0" smtClean="0">
                <a:ln w="50800"/>
                <a:effectLst/>
              </a:rPr>
              <a:t> </a:t>
            </a:r>
            <a:r>
              <a:rPr lang="en-US" sz="4000" b="1" cap="none" spc="0" dirty="0" err="1" smtClean="0">
                <a:ln w="50800"/>
                <a:effectLst/>
              </a:rPr>
              <a:t>Tabani</a:t>
            </a:r>
            <a:r>
              <a:rPr lang="en-US" sz="4000" b="1" cap="none" spc="0" dirty="0" smtClean="0">
                <a:ln w="50800"/>
                <a:effectLst/>
              </a:rPr>
              <a:t> </a:t>
            </a:r>
          </a:p>
          <a:p>
            <a:pPr algn="ctr"/>
            <a:r>
              <a:rPr lang="en-US" sz="4000" b="1" cap="none" spc="0" dirty="0" err="1" smtClean="0">
                <a:ln w="50800"/>
                <a:effectLst/>
              </a:rPr>
              <a:t>Programlama</a:t>
            </a:r>
            <a:r>
              <a:rPr lang="en-US" sz="4000" b="1" cap="none" spc="0" dirty="0" smtClean="0">
                <a:ln w="50800"/>
                <a:effectLst/>
              </a:rPr>
              <a:t> </a:t>
            </a:r>
            <a:r>
              <a:rPr lang="en-US" sz="4000" b="1" cap="none" spc="0" dirty="0" err="1" smtClean="0">
                <a:ln w="50800"/>
                <a:effectLst/>
              </a:rPr>
              <a:t>Egitimi</a:t>
            </a:r>
            <a:endParaRPr lang="en-US" sz="4000" b="1" cap="none" spc="0" dirty="0">
              <a:ln w="50800"/>
              <a:effectLst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0" y="4724400"/>
            <a:ext cx="1463675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relaxedInset"/>
            <a:bevelB prst="relaxedInset"/>
          </a:sp3d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295400" y="5191125"/>
            <a:ext cx="971550" cy="676275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prst="relaxedInset"/>
            <a:bevelB prst="relaxedInset"/>
          </a:sp3d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59563" y="5181600"/>
            <a:ext cx="1646237" cy="65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relaxedInset"/>
            <a:bevelB prst="relaxedInset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04800"/>
            <a:ext cx="914400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C00000"/>
                </a:solidFill>
              </a:rPr>
              <a:t>View SQL </a:t>
            </a:r>
            <a:r>
              <a:rPr lang="en-US" sz="2000" b="1" dirty="0" err="1" smtClean="0">
                <a:solidFill>
                  <a:srgbClr val="C00000"/>
                </a:solidFill>
              </a:rPr>
              <a:t>Cumlesi</a:t>
            </a:r>
            <a:r>
              <a:rPr lang="en-US" sz="2000" b="1" dirty="0" smtClean="0">
                <a:solidFill>
                  <a:srgbClr val="C00000"/>
                </a:solidFill>
              </a:rPr>
              <a:t> </a:t>
            </a:r>
            <a:r>
              <a:rPr lang="en-US" sz="2000" b="1" smtClean="0">
                <a:solidFill>
                  <a:srgbClr val="C00000"/>
                </a:solidFill>
              </a:rPr>
              <a:t>Kullanimi</a:t>
            </a:r>
            <a:endParaRPr lang="en-US" sz="2000" b="1" dirty="0" smtClean="0">
              <a:solidFill>
                <a:srgbClr val="C00000"/>
              </a:solidFill>
            </a:endParaRPr>
          </a:p>
          <a:p>
            <a:r>
              <a:rPr lang="en-US" dirty="0" err="1" smtClean="0"/>
              <a:t>Goruldugu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 Create View </a:t>
            </a:r>
            <a:r>
              <a:rPr lang="en-US" dirty="0" err="1" smtClean="0"/>
              <a:t>kodu</a:t>
            </a:r>
            <a:r>
              <a:rPr lang="en-US" dirty="0" smtClean="0"/>
              <a:t> </a:t>
            </a:r>
            <a:r>
              <a:rPr lang="en-US" dirty="0" err="1" smtClean="0"/>
              <a:t>icerisine</a:t>
            </a:r>
            <a:r>
              <a:rPr lang="en-US" dirty="0" smtClean="0"/>
              <a:t> </a:t>
            </a:r>
            <a:r>
              <a:rPr lang="en-US" dirty="0" err="1" smtClean="0"/>
              <a:t>istediginiz</a:t>
            </a:r>
            <a:r>
              <a:rPr lang="en-US" dirty="0" smtClean="0"/>
              <a:t> </a:t>
            </a:r>
            <a:r>
              <a:rPr lang="en-US" dirty="0" err="1" smtClean="0"/>
              <a:t>sql</a:t>
            </a:r>
            <a:r>
              <a:rPr lang="en-US" dirty="0" smtClean="0"/>
              <a:t> </a:t>
            </a:r>
            <a:r>
              <a:rPr lang="en-US" dirty="0" err="1" smtClean="0"/>
              <a:t>cumlesini</a:t>
            </a:r>
            <a:r>
              <a:rPr lang="en-US" dirty="0" smtClean="0"/>
              <a:t> </a:t>
            </a:r>
            <a:r>
              <a:rPr lang="en-US" dirty="0" err="1" smtClean="0"/>
              <a:t>where’den</a:t>
            </a:r>
            <a:r>
              <a:rPr lang="en-US" dirty="0" smtClean="0"/>
              <a:t> </a:t>
            </a:r>
            <a:r>
              <a:rPr lang="en-US" dirty="0" err="1" smtClean="0"/>
              <a:t>sonra</a:t>
            </a:r>
            <a:r>
              <a:rPr lang="en-US" dirty="0" smtClean="0"/>
              <a:t> </a:t>
            </a:r>
            <a:r>
              <a:rPr lang="en-US" dirty="0" err="1" smtClean="0"/>
              <a:t>ki</a:t>
            </a:r>
            <a:r>
              <a:rPr lang="en-US" dirty="0" smtClean="0"/>
              <a:t> </a:t>
            </a:r>
            <a:r>
              <a:rPr lang="en-US" dirty="0" err="1" smtClean="0"/>
              <a:t>sartlariniz</a:t>
            </a:r>
            <a:r>
              <a:rPr lang="en-US" dirty="0" smtClean="0"/>
              <a:t> </a:t>
            </a:r>
            <a:r>
              <a:rPr lang="en-US" dirty="0" err="1" smtClean="0"/>
              <a:t>olsun</a:t>
            </a:r>
            <a:r>
              <a:rPr lang="en-US" dirty="0" smtClean="0"/>
              <a:t> </a:t>
            </a:r>
            <a:r>
              <a:rPr lang="en-US" dirty="0" err="1" smtClean="0"/>
              <a:t>olmasin</a:t>
            </a:r>
            <a:r>
              <a:rPr lang="en-US" dirty="0" smtClean="0"/>
              <a:t> </a:t>
            </a:r>
            <a:r>
              <a:rPr lang="en-US" dirty="0" err="1" smtClean="0"/>
              <a:t>tanimlayabilirsiniz</a:t>
            </a:r>
            <a:r>
              <a:rPr lang="en-US" dirty="0" smtClean="0"/>
              <a:t>. View </a:t>
            </a:r>
            <a:r>
              <a:rPr lang="en-US" dirty="0" err="1" smtClean="0"/>
              <a:t>objesinden</a:t>
            </a:r>
            <a:r>
              <a:rPr lang="en-US" dirty="0" smtClean="0"/>
              <a:t> </a:t>
            </a:r>
            <a:r>
              <a:rPr lang="en-US" dirty="0" err="1" smtClean="0"/>
              <a:t>gelecek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sonuclari</a:t>
            </a:r>
            <a:r>
              <a:rPr lang="en-US" dirty="0" smtClean="0"/>
              <a:t> </a:t>
            </a:r>
            <a:r>
              <a:rPr lang="en-US" dirty="0" err="1" smtClean="0"/>
              <a:t>inceleyebilmemiz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gorebilmemiz</a:t>
            </a:r>
            <a:r>
              <a:rPr lang="en-US" dirty="0" smtClean="0"/>
              <a:t> </a:t>
            </a:r>
            <a:r>
              <a:rPr lang="en-US" dirty="0" err="1" smtClean="0"/>
              <a:t>icin</a:t>
            </a:r>
            <a:r>
              <a:rPr lang="en-US" dirty="0" smtClean="0"/>
              <a:t> ne </a:t>
            </a:r>
            <a:r>
              <a:rPr lang="en-US" dirty="0" err="1" smtClean="0"/>
              <a:t>yapmamiz</a:t>
            </a:r>
            <a:r>
              <a:rPr lang="en-US" dirty="0" smtClean="0"/>
              <a:t> </a:t>
            </a:r>
            <a:r>
              <a:rPr lang="en-US" dirty="0" err="1" smtClean="0"/>
              <a:t>gerekiyor</a:t>
            </a:r>
            <a:r>
              <a:rPr lang="en-US" dirty="0" smtClean="0"/>
              <a:t>; </a:t>
            </a:r>
            <a:r>
              <a:rPr lang="en-US" dirty="0" err="1" smtClean="0"/>
              <a:t>View’e</a:t>
            </a:r>
            <a:r>
              <a:rPr lang="en-US" dirty="0" smtClean="0"/>
              <a:t> </a:t>
            </a:r>
            <a:r>
              <a:rPr lang="en-US" dirty="0" err="1" smtClean="0"/>
              <a:t>vermis</a:t>
            </a:r>
            <a:r>
              <a:rPr lang="en-US" dirty="0" smtClean="0"/>
              <a:t> </a:t>
            </a:r>
            <a:r>
              <a:rPr lang="en-US" dirty="0" err="1" smtClean="0"/>
              <a:t>oldugumuz</a:t>
            </a:r>
            <a:r>
              <a:rPr lang="en-US" dirty="0" smtClean="0"/>
              <a:t> </a:t>
            </a:r>
            <a:r>
              <a:rPr lang="en-US" dirty="0" err="1" smtClean="0"/>
              <a:t>ismi</a:t>
            </a:r>
            <a:r>
              <a:rPr lang="en-US" dirty="0" smtClean="0"/>
              <a:t> </a:t>
            </a:r>
            <a:r>
              <a:rPr lang="en-US" dirty="0" err="1" smtClean="0"/>
              <a:t>herhangi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select </a:t>
            </a:r>
            <a:r>
              <a:rPr lang="en-US" dirty="0" err="1" smtClean="0"/>
              <a:t>sorgusu</a:t>
            </a:r>
            <a:r>
              <a:rPr lang="en-US" dirty="0" smtClean="0"/>
              <a:t> </a:t>
            </a:r>
            <a:r>
              <a:rPr lang="en-US" dirty="0" err="1" smtClean="0"/>
              <a:t>icerisinde</a:t>
            </a:r>
            <a:r>
              <a:rPr lang="en-US" dirty="0" smtClean="0"/>
              <a:t> </a:t>
            </a:r>
            <a:r>
              <a:rPr lang="en-US" dirty="0" err="1" smtClean="0"/>
              <a:t>kullanarak</a:t>
            </a:r>
            <a:r>
              <a:rPr lang="en-US" dirty="0" smtClean="0"/>
              <a:t> </a:t>
            </a:r>
            <a:r>
              <a:rPr lang="en-US" dirty="0" err="1" smtClean="0"/>
              <a:t>sonuca</a:t>
            </a:r>
            <a:r>
              <a:rPr lang="en-US" dirty="0" smtClean="0"/>
              <a:t> </a:t>
            </a:r>
            <a:r>
              <a:rPr lang="en-US" dirty="0" err="1" smtClean="0"/>
              <a:t>ulasabilirsiniz</a:t>
            </a:r>
            <a:r>
              <a:rPr lang="en-US" dirty="0" smtClean="0"/>
              <a:t>.</a:t>
            </a:r>
            <a:endParaRPr lang="en-US" b="1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286000"/>
            <a:ext cx="923633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04800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C00000"/>
                </a:solidFill>
              </a:rPr>
              <a:t>View – Object Browser </a:t>
            </a:r>
            <a:r>
              <a:rPr lang="en-US" sz="2000" b="1" dirty="0" err="1" smtClean="0">
                <a:solidFill>
                  <a:srgbClr val="C00000"/>
                </a:solidFill>
              </a:rPr>
              <a:t>Kullanimi</a:t>
            </a:r>
            <a:endParaRPr lang="en-US" sz="2000" b="1" dirty="0" smtClean="0">
              <a:solidFill>
                <a:srgbClr val="C00000"/>
              </a:solidFill>
            </a:endParaRPr>
          </a:p>
          <a:p>
            <a:r>
              <a:rPr lang="en-US" dirty="0" err="1" smtClean="0"/>
              <a:t>Sql</a:t>
            </a:r>
            <a:r>
              <a:rPr lang="en-US" dirty="0" smtClean="0"/>
              <a:t> Workshop </a:t>
            </a:r>
            <a:r>
              <a:rPr lang="en-US" dirty="0" err="1" smtClean="0"/>
              <a:t>menusundan</a:t>
            </a:r>
            <a:r>
              <a:rPr lang="en-US" dirty="0" smtClean="0"/>
              <a:t> Object Browser </a:t>
            </a:r>
            <a:r>
              <a:rPr lang="en-US" dirty="0" err="1" smtClean="0"/>
              <a:t>secenegini</a:t>
            </a:r>
            <a:r>
              <a:rPr lang="en-US" dirty="0" smtClean="0"/>
              <a:t> </a:t>
            </a:r>
            <a:r>
              <a:rPr lang="en-US" dirty="0" err="1" smtClean="0"/>
              <a:t>seciyoruz</a:t>
            </a:r>
            <a:r>
              <a:rPr lang="en-US" dirty="0" smtClean="0"/>
              <a:t>. </a:t>
            </a:r>
            <a:r>
              <a:rPr lang="en-US" dirty="0" err="1" smtClean="0"/>
              <a:t>Karimiza</a:t>
            </a:r>
            <a:r>
              <a:rPr lang="en-US" dirty="0" smtClean="0"/>
              <a:t> </a:t>
            </a:r>
            <a:r>
              <a:rPr lang="en-US" dirty="0" err="1" smtClean="0"/>
              <a:t>gelen</a:t>
            </a:r>
            <a:r>
              <a:rPr lang="en-US" dirty="0" smtClean="0"/>
              <a:t> </a:t>
            </a:r>
            <a:r>
              <a:rPr lang="en-US" dirty="0" err="1" smtClean="0"/>
              <a:t>ekranda</a:t>
            </a:r>
            <a:r>
              <a:rPr lang="en-US" dirty="0" smtClean="0"/>
              <a:t> Create </a:t>
            </a:r>
            <a:r>
              <a:rPr lang="en-US" dirty="0" err="1" smtClean="0"/>
              <a:t>butonu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View </a:t>
            </a:r>
            <a:r>
              <a:rPr lang="en-US" dirty="0" err="1" smtClean="0"/>
              <a:t>secenegini</a:t>
            </a:r>
            <a:r>
              <a:rPr lang="en-US" dirty="0" smtClean="0"/>
              <a:t> </a:t>
            </a:r>
            <a:r>
              <a:rPr lang="en-US" dirty="0" err="1" smtClean="0"/>
              <a:t>seciyoruz</a:t>
            </a:r>
            <a:r>
              <a:rPr lang="en-US" dirty="0" smtClean="0"/>
              <a:t>. </a:t>
            </a:r>
            <a:endParaRPr lang="en-US" dirty="0" err="1" smtClean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295400"/>
            <a:ext cx="883920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04800"/>
            <a:ext cx="91440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C00000"/>
                </a:solidFill>
              </a:rPr>
              <a:t>View – Object Browser </a:t>
            </a:r>
            <a:r>
              <a:rPr lang="en-US" sz="2000" b="1" dirty="0" err="1" smtClean="0">
                <a:solidFill>
                  <a:srgbClr val="C00000"/>
                </a:solidFill>
              </a:rPr>
              <a:t>Kullanimi</a:t>
            </a:r>
            <a:endParaRPr lang="en-US" sz="2000" b="1" dirty="0" smtClean="0">
              <a:solidFill>
                <a:srgbClr val="C00000"/>
              </a:solidFill>
            </a:endParaRPr>
          </a:p>
          <a:p>
            <a:r>
              <a:rPr lang="en-US" dirty="0" smtClean="0"/>
              <a:t>Definition </a:t>
            </a:r>
            <a:r>
              <a:rPr lang="en-US" dirty="0" err="1" smtClean="0"/>
              <a:t>sekmesinde</a:t>
            </a:r>
            <a:r>
              <a:rPr lang="en-US" dirty="0" smtClean="0"/>
              <a:t> </a:t>
            </a:r>
            <a:r>
              <a:rPr lang="en-US" dirty="0" err="1" smtClean="0"/>
              <a:t>olusturacagimiz</a:t>
            </a:r>
            <a:r>
              <a:rPr lang="en-US" dirty="0" smtClean="0"/>
              <a:t> </a:t>
            </a:r>
            <a:r>
              <a:rPr lang="en-US" dirty="0" err="1" smtClean="0"/>
              <a:t>view’in</a:t>
            </a:r>
            <a:r>
              <a:rPr lang="en-US" dirty="0" smtClean="0"/>
              <a:t> </a:t>
            </a:r>
            <a:r>
              <a:rPr lang="en-US" dirty="0" err="1" smtClean="0"/>
              <a:t>ismini</a:t>
            </a:r>
            <a:r>
              <a:rPr lang="en-US" dirty="0" smtClean="0"/>
              <a:t> </a:t>
            </a:r>
            <a:r>
              <a:rPr lang="en-US" dirty="0" err="1" smtClean="0"/>
              <a:t>tanimliyoruz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isterseniz</a:t>
            </a:r>
            <a:r>
              <a:rPr lang="en-US" dirty="0" smtClean="0"/>
              <a:t> </a:t>
            </a:r>
            <a:r>
              <a:rPr lang="en-US" dirty="0" err="1" smtClean="0"/>
              <a:t>sql</a:t>
            </a:r>
            <a:r>
              <a:rPr lang="en-US" dirty="0" smtClean="0"/>
              <a:t> commands </a:t>
            </a:r>
            <a:r>
              <a:rPr lang="en-US" dirty="0" err="1" smtClean="0"/>
              <a:t>butonu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sql</a:t>
            </a:r>
            <a:r>
              <a:rPr lang="en-US" dirty="0" smtClean="0"/>
              <a:t> </a:t>
            </a:r>
            <a:r>
              <a:rPr lang="en-US" dirty="0" err="1" smtClean="0"/>
              <a:t>komutu</a:t>
            </a:r>
            <a:r>
              <a:rPr lang="en-US" dirty="0" smtClean="0"/>
              <a:t> </a:t>
            </a:r>
            <a:r>
              <a:rPr lang="en-US" dirty="0" err="1" smtClean="0"/>
              <a:t>yazabilirsiniz</a:t>
            </a:r>
            <a:r>
              <a:rPr lang="en-US" dirty="0" smtClean="0"/>
              <a:t> </a:t>
            </a:r>
            <a:r>
              <a:rPr lang="en-US" dirty="0" err="1" smtClean="0"/>
              <a:t>isterseniz</a:t>
            </a:r>
            <a:r>
              <a:rPr lang="en-US" dirty="0" smtClean="0"/>
              <a:t> query builder </a:t>
            </a:r>
            <a:r>
              <a:rPr lang="en-US" dirty="0" err="1" smtClean="0"/>
              <a:t>butonu</a:t>
            </a:r>
            <a:r>
              <a:rPr lang="en-US" dirty="0" smtClean="0"/>
              <a:t> </a:t>
            </a:r>
            <a:r>
              <a:rPr lang="en-US" dirty="0" err="1" smtClean="0"/>
              <a:t>yardimiyla</a:t>
            </a:r>
            <a:r>
              <a:rPr lang="en-US" dirty="0" smtClean="0"/>
              <a:t> </a:t>
            </a:r>
            <a:r>
              <a:rPr lang="en-US" dirty="0" err="1" smtClean="0"/>
              <a:t>sql</a:t>
            </a:r>
            <a:r>
              <a:rPr lang="en-US" dirty="0" smtClean="0"/>
              <a:t> </a:t>
            </a:r>
            <a:r>
              <a:rPr lang="en-US" dirty="0" err="1" smtClean="0"/>
              <a:t>cumlenizi</a:t>
            </a:r>
            <a:r>
              <a:rPr lang="en-US" dirty="0" smtClean="0"/>
              <a:t> wizard </a:t>
            </a:r>
            <a:r>
              <a:rPr lang="en-US" dirty="0" err="1" smtClean="0"/>
              <a:t>yardimi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olusturabilirsiniz</a:t>
            </a:r>
            <a:r>
              <a:rPr lang="en-US" dirty="0" smtClean="0"/>
              <a:t>.</a:t>
            </a:r>
            <a:endParaRPr lang="en-US" dirty="0" err="1" smtClean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600200"/>
            <a:ext cx="8334375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04800"/>
            <a:ext cx="91440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C00000"/>
                </a:solidFill>
              </a:rPr>
              <a:t>View – Object Browser </a:t>
            </a:r>
            <a:r>
              <a:rPr lang="en-US" sz="2000" b="1" dirty="0" err="1" smtClean="0">
                <a:solidFill>
                  <a:srgbClr val="C00000"/>
                </a:solidFill>
              </a:rPr>
              <a:t>Kullanimi</a:t>
            </a:r>
            <a:endParaRPr lang="en-US" sz="2000" b="1" dirty="0" smtClean="0">
              <a:solidFill>
                <a:srgbClr val="C00000"/>
              </a:solidFill>
            </a:endParaRPr>
          </a:p>
          <a:p>
            <a:r>
              <a:rPr lang="en-US" dirty="0" err="1" smtClean="0"/>
              <a:t>Karsiniza</a:t>
            </a:r>
            <a:r>
              <a:rPr lang="en-US" dirty="0" smtClean="0"/>
              <a:t> </a:t>
            </a:r>
            <a:r>
              <a:rPr lang="en-US" dirty="0" err="1" smtClean="0"/>
              <a:t>acilacak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query builder </a:t>
            </a:r>
            <a:r>
              <a:rPr lang="en-US" dirty="0" err="1" smtClean="0"/>
              <a:t>penceresi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sol </a:t>
            </a:r>
            <a:r>
              <a:rPr lang="en-US" dirty="0" err="1" smtClean="0"/>
              <a:t>taraftan</a:t>
            </a:r>
            <a:r>
              <a:rPr lang="en-US" dirty="0" smtClean="0"/>
              <a:t> </a:t>
            </a:r>
            <a:r>
              <a:rPr lang="en-US" dirty="0" err="1" smtClean="0"/>
              <a:t>olusturmus</a:t>
            </a:r>
            <a:r>
              <a:rPr lang="en-US" dirty="0" smtClean="0"/>
              <a:t> </a:t>
            </a:r>
            <a:r>
              <a:rPr lang="en-US" dirty="0" err="1" smtClean="0"/>
              <a:t>oldugunuz</a:t>
            </a:r>
            <a:r>
              <a:rPr lang="en-US" dirty="0" smtClean="0"/>
              <a:t> </a:t>
            </a:r>
            <a:r>
              <a:rPr lang="en-US" dirty="0" err="1" smtClean="0"/>
              <a:t>iki</a:t>
            </a:r>
            <a:r>
              <a:rPr lang="en-US" dirty="0" smtClean="0"/>
              <a:t> </a:t>
            </a:r>
            <a:r>
              <a:rPr lang="en-US" dirty="0" err="1" smtClean="0"/>
              <a:t>table’i</a:t>
            </a:r>
            <a:r>
              <a:rPr lang="en-US" dirty="0" smtClean="0"/>
              <a:t> </a:t>
            </a:r>
            <a:r>
              <a:rPr lang="en-US" dirty="0" err="1" smtClean="0"/>
              <a:t>tiklayarak</a:t>
            </a:r>
            <a:r>
              <a:rPr lang="en-US" dirty="0" smtClean="0"/>
              <a:t> sag </a:t>
            </a:r>
            <a:r>
              <a:rPr lang="en-US" dirty="0" err="1" smtClean="0"/>
              <a:t>tarafa</a:t>
            </a:r>
            <a:r>
              <a:rPr lang="en-US" dirty="0" smtClean="0"/>
              <a:t> </a:t>
            </a:r>
            <a:r>
              <a:rPr lang="en-US" dirty="0" err="1" smtClean="0"/>
              <a:t>ekleyebilirsiniz</a:t>
            </a:r>
            <a:r>
              <a:rPr lang="en-US" dirty="0" smtClean="0"/>
              <a:t>. </a:t>
            </a:r>
            <a:r>
              <a:rPr lang="en-US" dirty="0" err="1" smtClean="0"/>
              <a:t>Tbl_Departman</a:t>
            </a:r>
            <a:r>
              <a:rPr lang="en-US" dirty="0" smtClean="0"/>
              <a:t> </a:t>
            </a:r>
            <a:r>
              <a:rPr lang="en-US" dirty="0" err="1" smtClean="0"/>
              <a:t>table’indaki</a:t>
            </a:r>
            <a:r>
              <a:rPr lang="en-US" dirty="0" smtClean="0"/>
              <a:t> ID </a:t>
            </a:r>
            <a:r>
              <a:rPr lang="en-US" dirty="0" err="1" smtClean="0"/>
              <a:t>alanini</a:t>
            </a:r>
            <a:r>
              <a:rPr lang="en-US" dirty="0" smtClean="0"/>
              <a:t> </a:t>
            </a:r>
            <a:r>
              <a:rPr lang="en-US" dirty="0" err="1" smtClean="0"/>
              <a:t>Tbl_Personel</a:t>
            </a:r>
            <a:r>
              <a:rPr lang="en-US" dirty="0" smtClean="0"/>
              <a:t> </a:t>
            </a:r>
            <a:r>
              <a:rPr lang="en-US" dirty="0" err="1" smtClean="0"/>
              <a:t>table’inin</a:t>
            </a:r>
            <a:r>
              <a:rPr lang="en-US" dirty="0" smtClean="0"/>
              <a:t> </a:t>
            </a:r>
            <a:r>
              <a:rPr lang="en-US" dirty="0" err="1" smtClean="0"/>
              <a:t>alanlarindan</a:t>
            </a:r>
            <a:r>
              <a:rPr lang="en-US" dirty="0" smtClean="0"/>
              <a:t> </a:t>
            </a:r>
            <a:r>
              <a:rPr lang="en-US" dirty="0" err="1" smtClean="0"/>
              <a:t>DepertmanID</a:t>
            </a:r>
            <a:r>
              <a:rPr lang="en-US" dirty="0" smtClean="0"/>
              <a:t> </a:t>
            </a:r>
            <a:r>
              <a:rPr lang="en-US" dirty="0" err="1" smtClean="0"/>
              <a:t>alanina</a:t>
            </a:r>
            <a:r>
              <a:rPr lang="en-US" dirty="0" smtClean="0"/>
              <a:t> </a:t>
            </a:r>
            <a:r>
              <a:rPr lang="en-US" dirty="0" err="1" smtClean="0"/>
              <a:t>surukleyerek</a:t>
            </a:r>
            <a:r>
              <a:rPr lang="en-US" dirty="0" smtClean="0"/>
              <a:t> </a:t>
            </a:r>
            <a:r>
              <a:rPr lang="en-US" dirty="0" err="1" smtClean="0"/>
              <a:t>birakin</a:t>
            </a:r>
            <a:r>
              <a:rPr lang="en-US" dirty="0" smtClean="0"/>
              <a:t> </a:t>
            </a:r>
            <a:r>
              <a:rPr lang="en-US" dirty="0" err="1" smtClean="0"/>
              <a:t>sonucunda</a:t>
            </a:r>
            <a:r>
              <a:rPr lang="en-US" dirty="0" smtClean="0"/>
              <a:t> </a:t>
            </a:r>
            <a:r>
              <a:rPr lang="en-US" dirty="0" err="1" smtClean="0"/>
              <a:t>ise</a:t>
            </a:r>
            <a:r>
              <a:rPr lang="en-US" dirty="0" smtClean="0"/>
              <a:t> </a:t>
            </a:r>
            <a:r>
              <a:rPr lang="en-US" dirty="0" err="1" smtClean="0"/>
              <a:t>table’lariniz</a:t>
            </a:r>
            <a:r>
              <a:rPr lang="en-US" dirty="0" smtClean="0"/>
              <a:t> </a:t>
            </a:r>
            <a:r>
              <a:rPr lang="en-US" dirty="0" err="1" smtClean="0"/>
              <a:t>arasinda</a:t>
            </a:r>
            <a:r>
              <a:rPr lang="en-US" dirty="0" smtClean="0"/>
              <a:t> </a:t>
            </a:r>
            <a:r>
              <a:rPr lang="en-US" dirty="0" err="1" smtClean="0"/>
              <a:t>iliski</a:t>
            </a:r>
            <a:r>
              <a:rPr lang="en-US" dirty="0" smtClean="0"/>
              <a:t> </a:t>
            </a:r>
            <a:r>
              <a:rPr lang="en-US" dirty="0" err="1" smtClean="0"/>
              <a:t>olusmus</a:t>
            </a:r>
            <a:r>
              <a:rPr lang="en-US" dirty="0" smtClean="0"/>
              <a:t> </a:t>
            </a:r>
            <a:r>
              <a:rPr lang="en-US" dirty="0" err="1" smtClean="0"/>
              <a:t>olacaktir</a:t>
            </a:r>
            <a:r>
              <a:rPr lang="en-US" dirty="0" smtClean="0"/>
              <a:t>. </a:t>
            </a:r>
            <a:r>
              <a:rPr lang="en-US" dirty="0" err="1" smtClean="0"/>
              <a:t>Sonrasin</a:t>
            </a:r>
            <a:r>
              <a:rPr lang="en-US" dirty="0" smtClean="0"/>
              <a:t> view </a:t>
            </a:r>
            <a:r>
              <a:rPr lang="en-US" dirty="0" err="1" smtClean="0"/>
              <a:t>sonucunda</a:t>
            </a:r>
            <a:r>
              <a:rPr lang="en-US" dirty="0" smtClean="0"/>
              <a:t> </a:t>
            </a:r>
            <a:r>
              <a:rPr lang="en-US" dirty="0" err="1" smtClean="0"/>
              <a:t>hangi</a:t>
            </a:r>
            <a:r>
              <a:rPr lang="en-US" dirty="0" smtClean="0"/>
              <a:t> </a:t>
            </a:r>
            <a:r>
              <a:rPr lang="en-US" dirty="0" err="1" smtClean="0"/>
              <a:t>alanlarinizin</a:t>
            </a:r>
            <a:r>
              <a:rPr lang="en-US" dirty="0" smtClean="0"/>
              <a:t> </a:t>
            </a:r>
            <a:r>
              <a:rPr lang="en-US" dirty="0" err="1" smtClean="0"/>
              <a:t>gorunmesini</a:t>
            </a:r>
            <a:r>
              <a:rPr lang="en-US" dirty="0" smtClean="0"/>
              <a:t> </a:t>
            </a:r>
            <a:r>
              <a:rPr lang="en-US" dirty="0" err="1" smtClean="0"/>
              <a:t>istiyorsaniz</a:t>
            </a:r>
            <a:r>
              <a:rPr lang="en-US" dirty="0" smtClean="0"/>
              <a:t> tick </a:t>
            </a:r>
            <a:r>
              <a:rPr lang="en-US" dirty="0" err="1" smtClean="0"/>
              <a:t>isaretleri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tablolarin</a:t>
            </a:r>
            <a:r>
              <a:rPr lang="en-US" dirty="0" smtClean="0"/>
              <a:t> </a:t>
            </a:r>
            <a:r>
              <a:rPr lang="en-US" dirty="0" err="1" smtClean="0"/>
              <a:t>alanlarinda</a:t>
            </a:r>
            <a:r>
              <a:rPr lang="en-US" dirty="0" smtClean="0"/>
              <a:t> </a:t>
            </a:r>
            <a:r>
              <a:rPr lang="en-US" dirty="0" err="1" smtClean="0"/>
              <a:t>bunlari</a:t>
            </a:r>
            <a:r>
              <a:rPr lang="en-US" dirty="0" smtClean="0"/>
              <a:t> </a:t>
            </a:r>
            <a:r>
              <a:rPr lang="en-US" dirty="0" err="1" smtClean="0"/>
              <a:t>belirleyin</a:t>
            </a:r>
            <a:r>
              <a:rPr lang="en-US" dirty="0" smtClean="0"/>
              <a:t>. </a:t>
            </a:r>
            <a:r>
              <a:rPr lang="en-US" dirty="0" err="1" smtClean="0"/>
              <a:t>Yaptiginiz</a:t>
            </a:r>
            <a:r>
              <a:rPr lang="en-US" dirty="0" smtClean="0"/>
              <a:t> </a:t>
            </a:r>
            <a:r>
              <a:rPr lang="en-US" dirty="0" err="1" smtClean="0"/>
              <a:t>islemler</a:t>
            </a:r>
            <a:r>
              <a:rPr lang="en-US" dirty="0" smtClean="0"/>
              <a:t> </a:t>
            </a:r>
            <a:r>
              <a:rPr lang="en-US" dirty="0" err="1" smtClean="0"/>
              <a:t>asagida</a:t>
            </a:r>
            <a:r>
              <a:rPr lang="en-US" dirty="0" smtClean="0"/>
              <a:t> SQL </a:t>
            </a:r>
            <a:r>
              <a:rPr lang="en-US" dirty="0" err="1" smtClean="0"/>
              <a:t>sekmesinde</a:t>
            </a:r>
            <a:r>
              <a:rPr lang="en-US" dirty="0" smtClean="0"/>
              <a:t> </a:t>
            </a:r>
            <a:r>
              <a:rPr lang="en-US" dirty="0" err="1" smtClean="0"/>
              <a:t>gorulmektedir</a:t>
            </a:r>
            <a:r>
              <a:rPr lang="en-US" dirty="0" smtClean="0"/>
              <a:t>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2352675"/>
            <a:ext cx="7191375" cy="450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04800"/>
            <a:ext cx="914400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C00000"/>
                </a:solidFill>
              </a:rPr>
              <a:t>View – Object Browser </a:t>
            </a:r>
            <a:r>
              <a:rPr lang="en-US" sz="2000" b="1" dirty="0" err="1" smtClean="0">
                <a:solidFill>
                  <a:srgbClr val="C00000"/>
                </a:solidFill>
              </a:rPr>
              <a:t>Kullanimi</a:t>
            </a:r>
            <a:endParaRPr lang="en-US" sz="2000" b="1" dirty="0" smtClean="0">
              <a:solidFill>
                <a:srgbClr val="C00000"/>
              </a:solidFill>
            </a:endParaRPr>
          </a:p>
          <a:p>
            <a:r>
              <a:rPr lang="en-US" dirty="0" smtClean="0"/>
              <a:t>Run </a:t>
            </a:r>
            <a:r>
              <a:rPr lang="en-US" dirty="0" err="1" smtClean="0"/>
              <a:t>butonuna</a:t>
            </a:r>
            <a:r>
              <a:rPr lang="en-US" dirty="0" smtClean="0"/>
              <a:t> </a:t>
            </a:r>
            <a:r>
              <a:rPr lang="en-US" dirty="0" err="1" smtClean="0"/>
              <a:t>tikladiginiz</a:t>
            </a:r>
            <a:r>
              <a:rPr lang="en-US" dirty="0" smtClean="0"/>
              <a:t> </a:t>
            </a:r>
            <a:r>
              <a:rPr lang="en-US" dirty="0" err="1" smtClean="0"/>
              <a:t>zaman</a:t>
            </a:r>
            <a:r>
              <a:rPr lang="en-US" dirty="0" smtClean="0"/>
              <a:t> </a:t>
            </a:r>
            <a:r>
              <a:rPr lang="en-US" dirty="0" err="1" smtClean="0"/>
              <a:t>hazirlamiz</a:t>
            </a:r>
            <a:r>
              <a:rPr lang="en-US" dirty="0" smtClean="0"/>
              <a:t> </a:t>
            </a:r>
            <a:r>
              <a:rPr lang="en-US" dirty="0" err="1" smtClean="0"/>
              <a:t>oldugunuz</a:t>
            </a:r>
            <a:r>
              <a:rPr lang="en-US" dirty="0" smtClean="0"/>
              <a:t> </a:t>
            </a:r>
            <a:r>
              <a:rPr lang="en-US" dirty="0" err="1" smtClean="0"/>
              <a:t>view’in</a:t>
            </a:r>
            <a:r>
              <a:rPr lang="en-US" dirty="0" smtClean="0"/>
              <a:t> </a:t>
            </a:r>
            <a:r>
              <a:rPr lang="en-US" dirty="0" err="1" smtClean="0"/>
              <a:t>taslak</a:t>
            </a:r>
            <a:r>
              <a:rPr lang="en-US" dirty="0" smtClean="0"/>
              <a:t> </a:t>
            </a:r>
            <a:r>
              <a:rPr lang="en-US" dirty="0" err="1" smtClean="0"/>
              <a:t>gorunumu</a:t>
            </a:r>
            <a:r>
              <a:rPr lang="en-US" dirty="0" smtClean="0"/>
              <a:t> </a:t>
            </a:r>
            <a:r>
              <a:rPr lang="en-US" dirty="0" err="1" smtClean="0"/>
              <a:t>asagida</a:t>
            </a:r>
            <a:r>
              <a:rPr lang="en-US" dirty="0" smtClean="0"/>
              <a:t> </a:t>
            </a:r>
            <a:r>
              <a:rPr lang="en-US" dirty="0" err="1" smtClean="0"/>
              <a:t>ki</a:t>
            </a:r>
            <a:r>
              <a:rPr lang="en-US" dirty="0" smtClean="0"/>
              <a:t> Results </a:t>
            </a:r>
            <a:r>
              <a:rPr lang="en-US" dirty="0" err="1" smtClean="0"/>
              <a:t>sekmesinde</a:t>
            </a:r>
            <a:r>
              <a:rPr lang="en-US" dirty="0" smtClean="0"/>
              <a:t> </a:t>
            </a:r>
            <a:r>
              <a:rPr lang="en-US" dirty="0" err="1" smtClean="0"/>
              <a:t>gozukecektir</a:t>
            </a:r>
            <a:r>
              <a:rPr lang="en-US" dirty="0" smtClean="0"/>
              <a:t>. </a:t>
            </a:r>
            <a:r>
              <a:rPr lang="en-US" dirty="0" err="1" smtClean="0"/>
              <a:t>Gormus</a:t>
            </a:r>
            <a:r>
              <a:rPr lang="en-US" dirty="0" smtClean="0"/>
              <a:t> </a:t>
            </a:r>
            <a:r>
              <a:rPr lang="en-US" dirty="0" err="1" smtClean="0"/>
              <a:t>oldugunuz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Tbl_Departman</a:t>
            </a:r>
            <a:r>
              <a:rPr lang="en-US" dirty="0" smtClean="0"/>
              <a:t> </a:t>
            </a:r>
            <a:r>
              <a:rPr lang="en-US" dirty="0" err="1" smtClean="0"/>
              <a:t>table’inda</a:t>
            </a:r>
            <a:r>
              <a:rPr lang="en-US" dirty="0" smtClean="0"/>
              <a:t> </a:t>
            </a:r>
            <a:r>
              <a:rPr lang="en-US" dirty="0" err="1" smtClean="0"/>
              <a:t>DepartmanIsmi</a:t>
            </a:r>
            <a:r>
              <a:rPr lang="en-US" dirty="0" smtClean="0"/>
              <a:t> tick </a:t>
            </a:r>
            <a:r>
              <a:rPr lang="en-US" dirty="0" err="1" smtClean="0"/>
              <a:t>isareti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secilmistir</a:t>
            </a:r>
            <a:r>
              <a:rPr lang="en-US" dirty="0" smtClean="0"/>
              <a:t>. </a:t>
            </a:r>
            <a:r>
              <a:rPr lang="en-US" dirty="0" err="1" smtClean="0"/>
              <a:t>Ayni</a:t>
            </a:r>
            <a:r>
              <a:rPr lang="en-US" dirty="0" smtClean="0"/>
              <a:t> </a:t>
            </a:r>
            <a:r>
              <a:rPr lang="en-US" dirty="0" err="1" smtClean="0"/>
              <a:t>sekilde</a:t>
            </a:r>
            <a:r>
              <a:rPr lang="en-US" dirty="0" smtClean="0"/>
              <a:t> </a:t>
            </a:r>
            <a:r>
              <a:rPr lang="en-US" dirty="0" err="1" smtClean="0"/>
              <a:t>Tbl_Personel</a:t>
            </a:r>
            <a:r>
              <a:rPr lang="en-US" dirty="0" smtClean="0"/>
              <a:t> </a:t>
            </a:r>
            <a:r>
              <a:rPr lang="en-US" dirty="0" err="1" smtClean="0"/>
              <a:t>table’inda</a:t>
            </a:r>
            <a:r>
              <a:rPr lang="en-US" dirty="0" smtClean="0"/>
              <a:t> </a:t>
            </a:r>
            <a:r>
              <a:rPr lang="en-US" dirty="0" err="1" smtClean="0"/>
              <a:t>Isim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Soyisim</a:t>
            </a:r>
            <a:r>
              <a:rPr lang="en-US" dirty="0" smtClean="0"/>
              <a:t> </a:t>
            </a:r>
            <a:r>
              <a:rPr lang="en-US" dirty="0" err="1" smtClean="0"/>
              <a:t>alanlari</a:t>
            </a:r>
            <a:r>
              <a:rPr lang="en-US" dirty="0" smtClean="0"/>
              <a:t> tick </a:t>
            </a:r>
            <a:r>
              <a:rPr lang="en-US" dirty="0" err="1" smtClean="0"/>
              <a:t>isareti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secilmistir</a:t>
            </a:r>
            <a:r>
              <a:rPr lang="en-US" dirty="0" smtClean="0"/>
              <a:t>. </a:t>
            </a:r>
            <a:r>
              <a:rPr lang="en-US" dirty="0" err="1" smtClean="0"/>
              <a:t>Sonuc</a:t>
            </a:r>
            <a:r>
              <a:rPr lang="en-US" dirty="0" smtClean="0"/>
              <a:t> </a:t>
            </a:r>
            <a:r>
              <a:rPr lang="en-US" dirty="0" err="1" smtClean="0"/>
              <a:t>ekraninda</a:t>
            </a:r>
            <a:r>
              <a:rPr lang="en-US" dirty="0" smtClean="0"/>
              <a:t> </a:t>
            </a:r>
            <a:r>
              <a:rPr lang="en-US" dirty="0" err="1" smtClean="0"/>
              <a:t>ise</a:t>
            </a:r>
            <a:r>
              <a:rPr lang="en-US" dirty="0" smtClean="0"/>
              <a:t> tick </a:t>
            </a:r>
            <a:r>
              <a:rPr lang="en-US" dirty="0" err="1" smtClean="0"/>
              <a:t>isareti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secmis</a:t>
            </a:r>
            <a:r>
              <a:rPr lang="en-US" dirty="0" smtClean="0"/>
              <a:t> </a:t>
            </a:r>
            <a:r>
              <a:rPr lang="en-US" dirty="0" err="1" smtClean="0"/>
              <a:t>oldugumuz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alanlar</a:t>
            </a:r>
            <a:r>
              <a:rPr lang="en-US" dirty="0" smtClean="0"/>
              <a:t> </a:t>
            </a:r>
            <a:r>
              <a:rPr lang="en-US" dirty="0" err="1" smtClean="0"/>
              <a:t>sirasiyla</a:t>
            </a:r>
            <a:r>
              <a:rPr lang="en-US" dirty="0" smtClean="0"/>
              <a:t> </a:t>
            </a:r>
            <a:r>
              <a:rPr lang="en-US" dirty="0" err="1" smtClean="0"/>
              <a:t>gosterilmektedir</a:t>
            </a:r>
            <a:r>
              <a:rPr lang="en-US" dirty="0" smtClean="0"/>
              <a:t>. 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85825" y="2362200"/>
            <a:ext cx="7267575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04800"/>
            <a:ext cx="914400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C00000"/>
                </a:solidFill>
              </a:rPr>
              <a:t>View – Object Browser </a:t>
            </a:r>
            <a:r>
              <a:rPr lang="en-US" sz="2000" b="1" dirty="0" err="1" smtClean="0">
                <a:solidFill>
                  <a:srgbClr val="C00000"/>
                </a:solidFill>
              </a:rPr>
              <a:t>Kullanimi</a:t>
            </a:r>
            <a:endParaRPr lang="en-US" sz="2000" b="1" dirty="0" smtClean="0">
              <a:solidFill>
                <a:srgbClr val="C00000"/>
              </a:solidFill>
            </a:endParaRPr>
          </a:p>
          <a:p>
            <a:r>
              <a:rPr lang="en-US" dirty="0" err="1" smtClean="0"/>
              <a:t>Sql</a:t>
            </a:r>
            <a:r>
              <a:rPr lang="en-US" dirty="0" smtClean="0"/>
              <a:t> </a:t>
            </a:r>
            <a:r>
              <a:rPr lang="en-US" dirty="0" err="1" smtClean="0"/>
              <a:t>sekmesinde</a:t>
            </a:r>
            <a:r>
              <a:rPr lang="en-US" dirty="0" smtClean="0"/>
              <a:t> </a:t>
            </a:r>
            <a:r>
              <a:rPr lang="en-US" dirty="0" err="1" smtClean="0"/>
              <a:t>olusturmus</a:t>
            </a:r>
            <a:r>
              <a:rPr lang="en-US" dirty="0" smtClean="0"/>
              <a:t> </a:t>
            </a:r>
            <a:r>
              <a:rPr lang="en-US" dirty="0" err="1" smtClean="0"/>
              <a:t>oldugumuz</a:t>
            </a:r>
            <a:r>
              <a:rPr lang="en-US" dirty="0" smtClean="0"/>
              <a:t> </a:t>
            </a:r>
            <a:r>
              <a:rPr lang="en-US" dirty="0" err="1" smtClean="0"/>
              <a:t>sql</a:t>
            </a:r>
            <a:r>
              <a:rPr lang="en-US" dirty="0" smtClean="0"/>
              <a:t> </a:t>
            </a:r>
            <a:r>
              <a:rPr lang="en-US" dirty="0" err="1" smtClean="0"/>
              <a:t>cumlesini</a:t>
            </a:r>
            <a:r>
              <a:rPr lang="en-US" dirty="0" smtClean="0"/>
              <a:t> </a:t>
            </a:r>
            <a:r>
              <a:rPr lang="en-US" dirty="0" err="1" smtClean="0"/>
              <a:t>kopyalayip</a:t>
            </a:r>
            <a:r>
              <a:rPr lang="en-US" dirty="0" smtClean="0"/>
              <a:t> </a:t>
            </a:r>
            <a:r>
              <a:rPr lang="en-US" dirty="0" err="1" smtClean="0"/>
              <a:t>pencereyi</a:t>
            </a:r>
            <a:r>
              <a:rPr lang="en-US" dirty="0" smtClean="0"/>
              <a:t> </a:t>
            </a:r>
            <a:r>
              <a:rPr lang="en-US" dirty="0" err="1" smtClean="0"/>
              <a:t>kapatiyoruz</a:t>
            </a:r>
            <a:r>
              <a:rPr lang="en-US" dirty="0" smtClean="0"/>
              <a:t>. </a:t>
            </a:r>
            <a:r>
              <a:rPr lang="en-US" dirty="0" err="1" smtClean="0"/>
              <a:t>Tekrar</a:t>
            </a:r>
            <a:r>
              <a:rPr lang="en-US" dirty="0" smtClean="0"/>
              <a:t> </a:t>
            </a:r>
            <a:r>
              <a:rPr lang="en-US" dirty="0" err="1" smtClean="0"/>
              <a:t>asagidaki</a:t>
            </a:r>
            <a:r>
              <a:rPr lang="en-US" dirty="0" smtClean="0"/>
              <a:t> Definition </a:t>
            </a:r>
            <a:r>
              <a:rPr lang="en-US" dirty="0" err="1" smtClean="0"/>
              <a:t>penceresine</a:t>
            </a:r>
            <a:r>
              <a:rPr lang="en-US" dirty="0" smtClean="0"/>
              <a:t> </a:t>
            </a:r>
            <a:r>
              <a:rPr lang="en-US" dirty="0" err="1" smtClean="0"/>
              <a:t>geldigimizde</a:t>
            </a:r>
            <a:r>
              <a:rPr lang="en-US" dirty="0" smtClean="0"/>
              <a:t> Query </a:t>
            </a:r>
            <a:r>
              <a:rPr lang="en-US" dirty="0" err="1" smtClean="0"/>
              <a:t>alanina</a:t>
            </a:r>
            <a:r>
              <a:rPr lang="en-US" dirty="0" smtClean="0"/>
              <a:t> </a:t>
            </a:r>
            <a:r>
              <a:rPr lang="en-US" dirty="0" err="1" smtClean="0"/>
              <a:t>kopyalamis</a:t>
            </a:r>
            <a:r>
              <a:rPr lang="en-US" dirty="0" smtClean="0"/>
              <a:t> </a:t>
            </a:r>
            <a:r>
              <a:rPr lang="en-US" dirty="0" err="1" smtClean="0"/>
              <a:t>oldugumuz</a:t>
            </a:r>
            <a:r>
              <a:rPr lang="en-US" dirty="0" smtClean="0"/>
              <a:t> </a:t>
            </a:r>
            <a:r>
              <a:rPr lang="en-US" dirty="0" err="1" smtClean="0"/>
              <a:t>sql</a:t>
            </a:r>
            <a:r>
              <a:rPr lang="en-US" dirty="0" smtClean="0"/>
              <a:t> </a:t>
            </a:r>
            <a:r>
              <a:rPr lang="en-US" dirty="0" err="1" smtClean="0"/>
              <a:t>cumlesini</a:t>
            </a:r>
            <a:r>
              <a:rPr lang="en-US" dirty="0" smtClean="0"/>
              <a:t> </a:t>
            </a:r>
            <a:r>
              <a:rPr lang="en-US" dirty="0" err="1" smtClean="0"/>
              <a:t>yapistiriyoruz</a:t>
            </a:r>
            <a:r>
              <a:rPr lang="en-US" dirty="0" smtClean="0"/>
              <a:t>. </a:t>
            </a:r>
            <a:r>
              <a:rPr lang="en-US" dirty="0" err="1" smtClean="0"/>
              <a:t>View’e</a:t>
            </a:r>
            <a:r>
              <a:rPr lang="en-US" dirty="0" smtClean="0"/>
              <a:t> view name </a:t>
            </a:r>
            <a:r>
              <a:rPr lang="en-US" dirty="0" err="1" smtClean="0"/>
              <a:t>alaninda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isim</a:t>
            </a:r>
            <a:r>
              <a:rPr lang="en-US" dirty="0" smtClean="0"/>
              <a:t> </a:t>
            </a:r>
            <a:r>
              <a:rPr lang="en-US" dirty="0" err="1" smtClean="0"/>
              <a:t>verdikten</a:t>
            </a:r>
            <a:r>
              <a:rPr lang="en-US" dirty="0" smtClean="0"/>
              <a:t> </a:t>
            </a:r>
            <a:r>
              <a:rPr lang="en-US" dirty="0" err="1" smtClean="0"/>
              <a:t>sonra</a:t>
            </a:r>
            <a:r>
              <a:rPr lang="en-US" dirty="0" smtClean="0"/>
              <a:t> Next </a:t>
            </a:r>
            <a:r>
              <a:rPr lang="en-US" dirty="0" err="1" smtClean="0"/>
              <a:t>butonunu</a:t>
            </a:r>
            <a:r>
              <a:rPr lang="en-US" dirty="0" smtClean="0"/>
              <a:t> </a:t>
            </a:r>
            <a:r>
              <a:rPr lang="en-US" dirty="0" err="1" smtClean="0"/>
              <a:t>tikliyoruz</a:t>
            </a:r>
            <a:r>
              <a:rPr lang="en-US" dirty="0" smtClean="0"/>
              <a:t>. 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2066925"/>
            <a:ext cx="8429625" cy="479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839650"/>
            <a:ext cx="8686800" cy="5018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0" y="304800"/>
            <a:ext cx="91440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C00000"/>
                </a:solidFill>
              </a:rPr>
              <a:t>View – Object Browser </a:t>
            </a:r>
            <a:r>
              <a:rPr lang="en-US" sz="2000" b="1" dirty="0" err="1" smtClean="0">
                <a:solidFill>
                  <a:srgbClr val="C00000"/>
                </a:solidFill>
              </a:rPr>
              <a:t>Kullanimi</a:t>
            </a:r>
            <a:endParaRPr lang="en-US" sz="2000" b="1" dirty="0" smtClean="0">
              <a:solidFill>
                <a:srgbClr val="C00000"/>
              </a:solidFill>
            </a:endParaRPr>
          </a:p>
          <a:p>
            <a:r>
              <a:rPr lang="en-US" dirty="0" smtClean="0"/>
              <a:t>Son </a:t>
            </a:r>
            <a:r>
              <a:rPr lang="en-US" dirty="0" err="1" smtClean="0"/>
              <a:t>adim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confirm </a:t>
            </a:r>
            <a:r>
              <a:rPr lang="en-US" dirty="0" err="1" smtClean="0"/>
              <a:t>kisminda</a:t>
            </a:r>
            <a:r>
              <a:rPr lang="en-US" dirty="0" smtClean="0"/>
              <a:t> </a:t>
            </a:r>
            <a:r>
              <a:rPr lang="en-US" dirty="0" err="1" smtClean="0"/>
              <a:t>ise</a:t>
            </a:r>
            <a:r>
              <a:rPr lang="en-US" dirty="0" smtClean="0"/>
              <a:t> </a:t>
            </a:r>
            <a:r>
              <a:rPr lang="en-US" dirty="0" err="1" smtClean="0"/>
              <a:t>islemlerin</a:t>
            </a:r>
            <a:r>
              <a:rPr lang="en-US" dirty="0" smtClean="0"/>
              <a:t> </a:t>
            </a:r>
            <a:r>
              <a:rPr lang="en-US" dirty="0" err="1" smtClean="0"/>
              <a:t>onayi</a:t>
            </a:r>
            <a:r>
              <a:rPr lang="en-US" dirty="0" smtClean="0"/>
              <a:t> </a:t>
            </a:r>
            <a:r>
              <a:rPr lang="en-US" dirty="0" err="1" smtClean="0"/>
              <a:t>icin</a:t>
            </a:r>
            <a:r>
              <a:rPr lang="en-US" dirty="0" smtClean="0"/>
              <a:t> </a:t>
            </a:r>
            <a:r>
              <a:rPr lang="en-US" dirty="0" err="1" smtClean="0"/>
              <a:t>kullaniciya</a:t>
            </a:r>
            <a:r>
              <a:rPr lang="en-US" dirty="0" smtClean="0"/>
              <a:t> </a:t>
            </a:r>
            <a:r>
              <a:rPr lang="en-US" dirty="0" err="1" smtClean="0"/>
              <a:t>olusturmus</a:t>
            </a:r>
            <a:r>
              <a:rPr lang="en-US" dirty="0" smtClean="0"/>
              <a:t> </a:t>
            </a:r>
            <a:r>
              <a:rPr lang="en-US" dirty="0" err="1" smtClean="0"/>
              <a:t>oldugu</a:t>
            </a:r>
            <a:r>
              <a:rPr lang="en-US" dirty="0" smtClean="0"/>
              <a:t> view </a:t>
            </a:r>
            <a:r>
              <a:rPr lang="en-US" dirty="0" err="1" smtClean="0"/>
              <a:t>hakkindaki</a:t>
            </a:r>
            <a:r>
              <a:rPr lang="en-US" dirty="0" smtClean="0"/>
              <a:t> </a:t>
            </a:r>
            <a:r>
              <a:rPr lang="en-US" dirty="0" err="1" smtClean="0"/>
              <a:t>sql</a:t>
            </a:r>
            <a:r>
              <a:rPr lang="en-US" dirty="0" smtClean="0"/>
              <a:t> </a:t>
            </a:r>
            <a:r>
              <a:rPr lang="en-US" dirty="0" err="1" smtClean="0"/>
              <a:t>komutlarini</a:t>
            </a:r>
            <a:r>
              <a:rPr lang="en-US" dirty="0" smtClean="0"/>
              <a:t> </a:t>
            </a:r>
            <a:r>
              <a:rPr lang="en-US" dirty="0" err="1" smtClean="0"/>
              <a:t>gostermektedir</a:t>
            </a:r>
            <a:r>
              <a:rPr lang="en-US" dirty="0" smtClean="0"/>
              <a:t>. Create </a:t>
            </a:r>
            <a:r>
              <a:rPr lang="en-US" dirty="0" err="1" smtClean="0"/>
              <a:t>butonunu</a:t>
            </a:r>
            <a:r>
              <a:rPr lang="en-US" dirty="0" smtClean="0"/>
              <a:t> </a:t>
            </a:r>
            <a:r>
              <a:rPr lang="en-US" dirty="0" err="1" smtClean="0"/>
              <a:t>tiklayarak</a:t>
            </a:r>
            <a:r>
              <a:rPr lang="en-US" dirty="0" smtClean="0"/>
              <a:t> view </a:t>
            </a:r>
            <a:r>
              <a:rPr lang="en-US" dirty="0" err="1" smtClean="0"/>
              <a:t>olusturma</a:t>
            </a:r>
            <a:r>
              <a:rPr lang="en-US" dirty="0" smtClean="0"/>
              <a:t> </a:t>
            </a:r>
            <a:r>
              <a:rPr lang="en-US" dirty="0" err="1" smtClean="0"/>
              <a:t>islemini</a:t>
            </a:r>
            <a:r>
              <a:rPr lang="en-US" dirty="0" smtClean="0"/>
              <a:t> </a:t>
            </a:r>
            <a:r>
              <a:rPr lang="en-US" dirty="0" err="1" smtClean="0"/>
              <a:t>tamamlamis</a:t>
            </a:r>
            <a:r>
              <a:rPr lang="en-US" dirty="0" smtClean="0"/>
              <a:t> </a:t>
            </a:r>
            <a:r>
              <a:rPr lang="en-US" dirty="0" err="1" smtClean="0"/>
              <a:t>oluyoruz</a:t>
            </a:r>
            <a:r>
              <a:rPr lang="en-US" dirty="0" smtClean="0"/>
              <a:t>.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828800"/>
            <a:ext cx="8524875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0" y="304800"/>
            <a:ext cx="914400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C00000"/>
                </a:solidFill>
              </a:rPr>
              <a:t>View – Object Browser </a:t>
            </a:r>
            <a:r>
              <a:rPr lang="en-US" sz="2000" b="1" dirty="0" err="1" smtClean="0">
                <a:solidFill>
                  <a:srgbClr val="C00000"/>
                </a:solidFill>
              </a:rPr>
              <a:t>Kullanimi</a:t>
            </a:r>
            <a:endParaRPr lang="en-US" sz="2000" b="1" dirty="0" smtClean="0">
              <a:solidFill>
                <a:srgbClr val="C00000"/>
              </a:solidFill>
            </a:endParaRPr>
          </a:p>
          <a:p>
            <a:r>
              <a:rPr lang="en-US" dirty="0" err="1" smtClean="0"/>
              <a:t>Olusturma</a:t>
            </a:r>
            <a:r>
              <a:rPr lang="en-US" dirty="0" smtClean="0"/>
              <a:t> </a:t>
            </a:r>
            <a:r>
              <a:rPr lang="en-US" dirty="0" err="1" smtClean="0"/>
              <a:t>islemi</a:t>
            </a:r>
            <a:r>
              <a:rPr lang="en-US" dirty="0" smtClean="0"/>
              <a:t> </a:t>
            </a:r>
            <a:r>
              <a:rPr lang="en-US" dirty="0" err="1" smtClean="0"/>
              <a:t>tamamlandiktan</a:t>
            </a:r>
            <a:r>
              <a:rPr lang="en-US" dirty="0" smtClean="0"/>
              <a:t> </a:t>
            </a:r>
            <a:r>
              <a:rPr lang="en-US" dirty="0" err="1" smtClean="0"/>
              <a:t>sonra</a:t>
            </a:r>
            <a:r>
              <a:rPr lang="en-US" dirty="0" smtClean="0"/>
              <a:t> </a:t>
            </a:r>
            <a:r>
              <a:rPr lang="en-US" dirty="0" err="1" smtClean="0"/>
              <a:t>karisiniza</a:t>
            </a:r>
            <a:r>
              <a:rPr lang="en-US" dirty="0" smtClean="0"/>
              <a:t> View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ilgili</a:t>
            </a:r>
            <a:r>
              <a:rPr lang="en-US" dirty="0" smtClean="0"/>
              <a:t> Object browser </a:t>
            </a:r>
            <a:r>
              <a:rPr lang="en-US" dirty="0" err="1" smtClean="0"/>
              <a:t>penceresi</a:t>
            </a:r>
            <a:r>
              <a:rPr lang="en-US" dirty="0" smtClean="0"/>
              <a:t> </a:t>
            </a:r>
            <a:r>
              <a:rPr lang="en-US" dirty="0" err="1" smtClean="0"/>
              <a:t>gelecektir</a:t>
            </a:r>
            <a:r>
              <a:rPr lang="en-US" dirty="0" smtClean="0"/>
              <a:t>.  </a:t>
            </a:r>
            <a:r>
              <a:rPr lang="en-US" dirty="0" err="1" smtClean="0"/>
              <a:t>Burada</a:t>
            </a:r>
            <a:r>
              <a:rPr lang="en-US" dirty="0" smtClean="0"/>
              <a:t> </a:t>
            </a:r>
            <a:r>
              <a:rPr lang="en-US" dirty="0" err="1" smtClean="0"/>
              <a:t>olusturulan</a:t>
            </a:r>
            <a:r>
              <a:rPr lang="en-US" dirty="0" smtClean="0"/>
              <a:t> view </a:t>
            </a:r>
            <a:r>
              <a:rPr lang="en-US" dirty="0" err="1" smtClean="0"/>
              <a:t>uzerinde</a:t>
            </a:r>
            <a:r>
              <a:rPr lang="en-US" dirty="0" smtClean="0"/>
              <a:t> </a:t>
            </a:r>
            <a:r>
              <a:rPr lang="en-US" dirty="0" err="1" smtClean="0"/>
              <a:t>degisiklikler</a:t>
            </a:r>
            <a:r>
              <a:rPr lang="en-US" dirty="0" smtClean="0"/>
              <a:t> </a:t>
            </a:r>
            <a:r>
              <a:rPr lang="en-US" dirty="0" err="1" smtClean="0"/>
              <a:t>yapabilirsiniz</a:t>
            </a:r>
            <a:r>
              <a:rPr lang="en-US" dirty="0" smtClean="0"/>
              <a:t>. Data </a:t>
            </a:r>
            <a:r>
              <a:rPr lang="en-US" dirty="0" err="1" smtClean="0"/>
              <a:t>sekmesinden</a:t>
            </a:r>
            <a:r>
              <a:rPr lang="en-US" dirty="0" smtClean="0"/>
              <a:t> </a:t>
            </a:r>
            <a:r>
              <a:rPr lang="en-US" dirty="0" err="1" smtClean="0"/>
              <a:t>icerisindeki</a:t>
            </a:r>
            <a:r>
              <a:rPr lang="en-US" dirty="0" smtClean="0"/>
              <a:t> </a:t>
            </a:r>
            <a:r>
              <a:rPr lang="en-US" dirty="0" err="1" smtClean="0"/>
              <a:t>verilere</a:t>
            </a:r>
            <a:r>
              <a:rPr lang="en-US" dirty="0" smtClean="0"/>
              <a:t> </a:t>
            </a:r>
            <a:r>
              <a:rPr lang="en-US" dirty="0" err="1" smtClean="0"/>
              <a:t>ulasabilirsiniz</a:t>
            </a:r>
            <a:r>
              <a:rPr lang="en-US" dirty="0" smtClean="0"/>
              <a:t>, </a:t>
            </a:r>
            <a:r>
              <a:rPr lang="en-US" dirty="0" err="1" smtClean="0"/>
              <a:t>Sql</a:t>
            </a:r>
            <a:r>
              <a:rPr lang="en-US" dirty="0" smtClean="0"/>
              <a:t> </a:t>
            </a:r>
            <a:r>
              <a:rPr lang="en-US" dirty="0" err="1" smtClean="0"/>
              <a:t>sekmesinden</a:t>
            </a:r>
            <a:r>
              <a:rPr lang="en-US" dirty="0" smtClean="0"/>
              <a:t> </a:t>
            </a:r>
            <a:r>
              <a:rPr lang="en-US" dirty="0" err="1" smtClean="0"/>
              <a:t>ise</a:t>
            </a:r>
            <a:r>
              <a:rPr lang="en-US" dirty="0" smtClean="0"/>
              <a:t> </a:t>
            </a:r>
            <a:r>
              <a:rPr lang="en-US" dirty="0" err="1" smtClean="0"/>
              <a:t>View’in</a:t>
            </a:r>
            <a:r>
              <a:rPr lang="en-US" dirty="0" smtClean="0"/>
              <a:t> </a:t>
            </a:r>
            <a:r>
              <a:rPr lang="en-US" dirty="0" err="1" smtClean="0"/>
              <a:t>esas</a:t>
            </a:r>
            <a:r>
              <a:rPr lang="en-US" dirty="0" smtClean="0"/>
              <a:t> </a:t>
            </a:r>
            <a:r>
              <a:rPr lang="en-US" dirty="0" err="1" smtClean="0"/>
              <a:t>sql</a:t>
            </a:r>
            <a:r>
              <a:rPr lang="en-US" dirty="0" smtClean="0"/>
              <a:t> </a:t>
            </a:r>
            <a:r>
              <a:rPr lang="en-US" dirty="0" err="1" smtClean="0"/>
              <a:t>cumlesine</a:t>
            </a:r>
            <a:r>
              <a:rPr lang="en-US" dirty="0" smtClean="0"/>
              <a:t> </a:t>
            </a:r>
            <a:r>
              <a:rPr lang="en-US" dirty="0" err="1" smtClean="0"/>
              <a:t>ulasabilirsiniz</a:t>
            </a:r>
            <a:r>
              <a:rPr lang="en-US" dirty="0" smtClean="0"/>
              <a:t>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0836" y="1828800"/>
            <a:ext cx="8956964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0" y="304800"/>
            <a:ext cx="914400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C00000"/>
                </a:solidFill>
              </a:rPr>
              <a:t>View – Object Browser </a:t>
            </a:r>
            <a:r>
              <a:rPr lang="en-US" sz="2000" b="1" dirty="0" err="1" smtClean="0">
                <a:solidFill>
                  <a:srgbClr val="C00000"/>
                </a:solidFill>
              </a:rPr>
              <a:t>Kullanimi</a:t>
            </a:r>
            <a:endParaRPr lang="en-US" sz="2000" b="1" dirty="0" smtClean="0">
              <a:solidFill>
                <a:srgbClr val="C00000"/>
              </a:solidFill>
            </a:endParaRPr>
          </a:p>
          <a:p>
            <a:r>
              <a:rPr lang="en-US" dirty="0" err="1" smtClean="0"/>
              <a:t>Sql</a:t>
            </a:r>
            <a:r>
              <a:rPr lang="en-US" dirty="0" smtClean="0"/>
              <a:t> Workshop </a:t>
            </a:r>
            <a:r>
              <a:rPr lang="en-US" dirty="0" err="1" smtClean="0"/>
              <a:t>menusu</a:t>
            </a:r>
            <a:r>
              <a:rPr lang="en-US" dirty="0" smtClean="0"/>
              <a:t> </a:t>
            </a:r>
            <a:r>
              <a:rPr lang="en-US" dirty="0" err="1" smtClean="0"/>
              <a:t>altindaki</a:t>
            </a:r>
            <a:r>
              <a:rPr lang="en-US" dirty="0" smtClean="0"/>
              <a:t> </a:t>
            </a:r>
            <a:r>
              <a:rPr lang="en-US" dirty="0" err="1" smtClean="0"/>
              <a:t>Sql</a:t>
            </a:r>
            <a:r>
              <a:rPr lang="en-US" dirty="0" smtClean="0"/>
              <a:t> Commands </a:t>
            </a:r>
            <a:r>
              <a:rPr lang="en-US" dirty="0" err="1" smtClean="0"/>
              <a:t>yardimi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olusturmus</a:t>
            </a:r>
            <a:r>
              <a:rPr lang="en-US" dirty="0" smtClean="0"/>
              <a:t> </a:t>
            </a:r>
            <a:r>
              <a:rPr lang="en-US" dirty="0" err="1" smtClean="0"/>
              <a:t>oldugumuz</a:t>
            </a:r>
            <a:r>
              <a:rPr lang="en-US" dirty="0" smtClean="0"/>
              <a:t> </a:t>
            </a:r>
            <a:r>
              <a:rPr lang="en-US" dirty="0" err="1" smtClean="0"/>
              <a:t>View’in</a:t>
            </a:r>
            <a:r>
              <a:rPr lang="en-US" dirty="0" smtClean="0"/>
              <a:t> </a:t>
            </a:r>
            <a:r>
              <a:rPr lang="en-US" dirty="0" err="1" smtClean="0"/>
              <a:t>sonucuna</a:t>
            </a:r>
            <a:r>
              <a:rPr lang="en-US" dirty="0" smtClean="0"/>
              <a:t> </a:t>
            </a:r>
            <a:r>
              <a:rPr lang="en-US" dirty="0" err="1" smtClean="0"/>
              <a:t>herhangi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select </a:t>
            </a:r>
            <a:r>
              <a:rPr lang="en-US" dirty="0" err="1" smtClean="0"/>
              <a:t>cumlesi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asagidaki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gorebiliriz</a:t>
            </a:r>
            <a:r>
              <a:rPr lang="en-US" dirty="0" smtClean="0"/>
              <a:t>. </a:t>
            </a:r>
            <a:r>
              <a:rPr lang="en-US" dirty="0" err="1" smtClean="0"/>
              <a:t>Boylelikle</a:t>
            </a:r>
            <a:r>
              <a:rPr lang="en-US" dirty="0" smtClean="0"/>
              <a:t> </a:t>
            </a:r>
            <a:r>
              <a:rPr lang="en-US" dirty="0" err="1" smtClean="0"/>
              <a:t>birden</a:t>
            </a:r>
            <a:r>
              <a:rPr lang="en-US" dirty="0" smtClean="0"/>
              <a:t> </a:t>
            </a:r>
            <a:r>
              <a:rPr lang="en-US" dirty="0" err="1" smtClean="0"/>
              <a:t>fazla</a:t>
            </a:r>
            <a:r>
              <a:rPr lang="en-US" dirty="0" smtClean="0"/>
              <a:t> </a:t>
            </a:r>
            <a:r>
              <a:rPr lang="en-US" dirty="0" err="1" smtClean="0"/>
              <a:t>tablolarinizda</a:t>
            </a:r>
            <a:r>
              <a:rPr lang="en-US" dirty="0" smtClean="0"/>
              <a:t> </a:t>
            </a:r>
            <a:r>
              <a:rPr lang="en-US" dirty="0" err="1" smtClean="0"/>
              <a:t>surekli</a:t>
            </a:r>
            <a:r>
              <a:rPr lang="en-US" dirty="0" smtClean="0"/>
              <a:t> </a:t>
            </a:r>
            <a:r>
              <a:rPr lang="en-US" dirty="0" err="1" smtClean="0"/>
              <a:t>calistiginiz</a:t>
            </a:r>
            <a:r>
              <a:rPr lang="en-US" dirty="0" smtClean="0"/>
              <a:t> </a:t>
            </a:r>
            <a:r>
              <a:rPr lang="en-US" dirty="0" err="1" smtClean="0"/>
              <a:t>sql</a:t>
            </a:r>
            <a:r>
              <a:rPr lang="en-US" dirty="0" smtClean="0"/>
              <a:t> </a:t>
            </a:r>
            <a:r>
              <a:rPr lang="en-US" dirty="0" err="1" smtClean="0"/>
              <a:t>cumlelerinizi</a:t>
            </a:r>
            <a:r>
              <a:rPr lang="en-US" dirty="0" smtClean="0"/>
              <a:t>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kullanisli</a:t>
            </a:r>
            <a:r>
              <a:rPr lang="en-US" dirty="0" smtClean="0"/>
              <a:t> hale </a:t>
            </a:r>
            <a:r>
              <a:rPr lang="en-US" dirty="0" err="1" smtClean="0"/>
              <a:t>getirebilir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calismalarinizi</a:t>
            </a:r>
            <a:r>
              <a:rPr lang="en-US" dirty="0" smtClean="0"/>
              <a:t> </a:t>
            </a:r>
            <a:r>
              <a:rPr lang="en-US" dirty="0" err="1" smtClean="0"/>
              <a:t>hizlandirabilirsiniz</a:t>
            </a:r>
            <a:r>
              <a:rPr lang="en-US" dirty="0" smtClean="0"/>
              <a:t>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1981200"/>
            <a:ext cx="6858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/>
            <a:r>
              <a:rPr lang="en-US" sz="3600" b="1" dirty="0" err="1" smtClean="0">
                <a:solidFill>
                  <a:srgbClr val="C00000"/>
                </a:solidFill>
              </a:rPr>
              <a:t>Bir</a:t>
            </a:r>
            <a:r>
              <a:rPr lang="en-US" sz="3600" b="1" dirty="0" smtClean="0"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</a:rPr>
              <a:t>Sonraki</a:t>
            </a:r>
            <a:r>
              <a:rPr lang="en-US" sz="3600" b="1" dirty="0" smtClean="0"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</a:rPr>
              <a:t>Egitimin</a:t>
            </a:r>
            <a:r>
              <a:rPr lang="en-US" sz="3600" b="1" dirty="0" smtClean="0"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</a:rPr>
              <a:t>Konusu</a:t>
            </a:r>
            <a:endParaRPr lang="en-US" sz="3600" b="1" dirty="0" smtClean="0">
              <a:solidFill>
                <a:srgbClr val="C00000"/>
              </a:solidFill>
            </a:endParaRPr>
          </a:p>
          <a:p>
            <a:pPr marL="342900" indent="-342900"/>
            <a:endParaRPr lang="en-US" sz="3600" b="1" dirty="0" smtClean="0">
              <a:solidFill>
                <a:srgbClr val="FF0000"/>
              </a:solidFill>
            </a:endParaRPr>
          </a:p>
          <a:p>
            <a:pPr marL="342900" indent="-342900">
              <a:buFont typeface="Wingdings" pitchFamily="2" charset="2"/>
              <a:buChar char="q"/>
            </a:pPr>
            <a:r>
              <a:rPr lang="en-US" sz="3600" b="1" dirty="0" smtClean="0">
                <a:solidFill>
                  <a:srgbClr val="FF0000"/>
                </a:solidFill>
              </a:rPr>
              <a:t>  Materialized View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1676400"/>
            <a:ext cx="269176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4000" b="1" cap="none" spc="0" dirty="0" err="1" smtClean="0">
                <a:ln w="50800"/>
                <a:solidFill>
                  <a:srgbClr val="C00000"/>
                </a:solidFill>
                <a:effectLst/>
              </a:rPr>
              <a:t>Hakkimda</a:t>
            </a:r>
            <a:endParaRPr lang="en-US" sz="4000" b="1" cap="none" spc="0" dirty="0">
              <a:ln w="50800"/>
              <a:solidFill>
                <a:srgbClr val="C00000"/>
              </a:solidFill>
              <a:effectLst/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5800" y="228600"/>
            <a:ext cx="4457700" cy="118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381000" y="2819400"/>
            <a:ext cx="85344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Iletisim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Icin</a:t>
            </a:r>
            <a:r>
              <a:rPr lang="en-US" sz="2800" b="1" dirty="0" smtClean="0"/>
              <a:t> :</a:t>
            </a:r>
          </a:p>
          <a:p>
            <a:endParaRPr lang="en-US" sz="2800" b="1" dirty="0" smtClean="0">
              <a:solidFill>
                <a:srgbClr val="C00000"/>
              </a:solidFill>
            </a:endParaRPr>
          </a:p>
          <a:p>
            <a:r>
              <a:rPr lang="en-US" sz="2800" b="1" dirty="0" smtClean="0">
                <a:solidFill>
                  <a:schemeClr val="bg1"/>
                </a:solidFill>
              </a:rPr>
              <a:t>Blog       : </a:t>
            </a:r>
            <a:r>
              <a:rPr lang="en-US" sz="2800" b="1" dirty="0" smtClean="0">
                <a:solidFill>
                  <a:srgbClr val="C00000"/>
                </a:solidFill>
              </a:rPr>
              <a:t>www.sevdanurgenc.com</a:t>
            </a:r>
          </a:p>
          <a:p>
            <a:r>
              <a:rPr lang="en-US" sz="2800" b="1" dirty="0" smtClean="0">
                <a:solidFill>
                  <a:schemeClr val="bg1"/>
                </a:solidFill>
              </a:rPr>
              <a:t>E - Mail : </a:t>
            </a:r>
            <a:r>
              <a:rPr lang="en-US" sz="2800" b="1" dirty="0" smtClean="0">
                <a:solidFill>
                  <a:srgbClr val="C00000"/>
                </a:solidFill>
              </a:rPr>
              <a:t>sevdanurgenc@sevdanurgenc.com</a:t>
            </a:r>
          </a:p>
          <a:p>
            <a:r>
              <a:rPr lang="en-US" sz="2800" b="1" dirty="0" smtClean="0">
                <a:solidFill>
                  <a:srgbClr val="C00000"/>
                </a:solidFill>
              </a:rPr>
              <a:t>                 nanonungunlugu@gmail.com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3582" y="685800"/>
            <a:ext cx="8353569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en-US" sz="4000" b="1" cap="none" spc="0" dirty="0" err="1" smtClean="0">
                <a:ln w="50800"/>
                <a:solidFill>
                  <a:srgbClr val="C00000"/>
                </a:solidFill>
                <a:effectLst/>
              </a:rPr>
              <a:t>Hadi</a:t>
            </a:r>
            <a:r>
              <a:rPr lang="en-US" sz="4000" b="1" cap="none" spc="0" dirty="0" smtClean="0">
                <a:ln w="50800"/>
                <a:solidFill>
                  <a:srgbClr val="C00000"/>
                </a:solidFill>
                <a:effectLst/>
              </a:rPr>
              <a:t> !</a:t>
            </a:r>
          </a:p>
          <a:p>
            <a:endParaRPr lang="en-US" sz="4000" b="1" cap="none" spc="0" dirty="0" smtClean="0">
              <a:ln w="50800"/>
              <a:solidFill>
                <a:srgbClr val="C00000"/>
              </a:solidFill>
              <a:effectLst/>
            </a:endParaRPr>
          </a:p>
          <a:p>
            <a:r>
              <a:rPr lang="en-US" sz="4000" b="1" cap="none" spc="0" dirty="0" err="1" smtClean="0">
                <a:ln w="50800"/>
                <a:solidFill>
                  <a:srgbClr val="C00000"/>
                </a:solidFill>
                <a:effectLst/>
              </a:rPr>
              <a:t>Simdi</a:t>
            </a:r>
            <a:r>
              <a:rPr lang="en-US" sz="4000" b="1" cap="none" spc="0" dirty="0" smtClean="0">
                <a:ln w="50800"/>
                <a:solidFill>
                  <a:srgbClr val="C00000"/>
                </a:solidFill>
                <a:effectLst/>
              </a:rPr>
              <a:t>, </a:t>
            </a:r>
            <a:r>
              <a:rPr lang="en-US" sz="4000" b="1" cap="none" spc="0" dirty="0" err="1" smtClean="0">
                <a:ln w="50800"/>
                <a:solidFill>
                  <a:srgbClr val="C00000"/>
                </a:solidFill>
                <a:effectLst/>
              </a:rPr>
              <a:t>Sorularinizi</a:t>
            </a:r>
            <a:r>
              <a:rPr lang="en-US" sz="4000" b="1" cap="none" spc="0" dirty="0" smtClean="0">
                <a:ln w="50800"/>
                <a:solidFill>
                  <a:srgbClr val="C00000"/>
                </a:solidFill>
                <a:effectLst/>
              </a:rPr>
              <a:t> </a:t>
            </a:r>
            <a:r>
              <a:rPr lang="en-US" sz="4000" b="1" cap="none" spc="0" dirty="0" err="1" smtClean="0">
                <a:ln w="50800"/>
                <a:solidFill>
                  <a:srgbClr val="C00000"/>
                </a:solidFill>
                <a:effectLst/>
              </a:rPr>
              <a:t>Yanitlayalim</a:t>
            </a:r>
            <a:r>
              <a:rPr lang="en-US" sz="4000" b="1" cap="none" spc="0" dirty="0" smtClean="0">
                <a:ln w="50800"/>
                <a:solidFill>
                  <a:srgbClr val="C00000"/>
                </a:solidFill>
                <a:effectLst/>
              </a:rPr>
              <a:t>…</a:t>
            </a:r>
            <a:endParaRPr lang="en-US" sz="4000" b="1" cap="none" spc="0" dirty="0">
              <a:ln w="50800"/>
              <a:solidFill>
                <a:srgbClr val="C00000"/>
              </a:solidFill>
              <a:effectLst/>
            </a:endParaRPr>
          </a:p>
        </p:txBody>
      </p:sp>
      <p:pic>
        <p:nvPicPr>
          <p:cNvPr id="32770" name="Picture 2" descr="https://fbcdn-sphotos-a-a.akamaihd.net/hphotos-ak-ash4/297723_232256523491673_61899105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3200400"/>
            <a:ext cx="3429000" cy="3429000"/>
          </a:xfrm>
          <a:prstGeom prst="rect">
            <a:avLst/>
          </a:prstGeom>
          <a:noFill/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38600" y="3203575"/>
            <a:ext cx="1406525" cy="197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0" y="4419600"/>
            <a:ext cx="2903537" cy="225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1000" y="304800"/>
            <a:ext cx="8534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 dirty="0" smtClean="0">
                <a:solidFill>
                  <a:srgbClr val="C00000"/>
                </a:solidFill>
              </a:rPr>
              <a:t>ODEV</a:t>
            </a:r>
          </a:p>
          <a:p>
            <a:endParaRPr lang="en-US" sz="2400" b="1" u="sng" dirty="0" smtClean="0">
              <a:solidFill>
                <a:srgbClr val="C00000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en-US" b="1" smtClean="0"/>
              <a:t>  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81000" y="6172200"/>
            <a:ext cx="788389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2400" b="1" dirty="0" err="1" smtClean="0">
                <a:ln w="50800"/>
                <a:solidFill>
                  <a:schemeClr val="bg1">
                    <a:lumMod val="95000"/>
                    <a:lumOff val="5000"/>
                  </a:schemeClr>
                </a:solidFill>
              </a:rPr>
              <a:t>Odev</a:t>
            </a:r>
            <a:r>
              <a:rPr lang="en-US" sz="2400" b="1" dirty="0" smtClean="0">
                <a:ln w="50800"/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b="1" dirty="0" err="1" smtClean="0">
                <a:ln w="50800"/>
                <a:solidFill>
                  <a:schemeClr val="bg1">
                    <a:lumMod val="95000"/>
                    <a:lumOff val="5000"/>
                  </a:schemeClr>
                </a:solidFill>
              </a:rPr>
              <a:t>teslim</a:t>
            </a:r>
            <a:r>
              <a:rPr lang="en-US" sz="2400" b="1" dirty="0" smtClean="0">
                <a:ln w="50800"/>
                <a:solidFill>
                  <a:schemeClr val="bg1">
                    <a:lumMod val="95000"/>
                    <a:lumOff val="5000"/>
                  </a:schemeClr>
                </a:solidFill>
              </a:rPr>
              <a:t> Mail </a:t>
            </a:r>
            <a:r>
              <a:rPr lang="en-US" sz="2400" b="1" dirty="0" err="1" smtClean="0">
                <a:ln w="50800"/>
                <a:solidFill>
                  <a:schemeClr val="bg1">
                    <a:lumMod val="95000"/>
                    <a:lumOff val="5000"/>
                  </a:schemeClr>
                </a:solidFill>
              </a:rPr>
              <a:t>adresi</a:t>
            </a:r>
            <a:r>
              <a:rPr lang="en-US" sz="2400" b="1" dirty="0" smtClean="0">
                <a:ln w="50800"/>
                <a:solidFill>
                  <a:schemeClr val="bg1">
                    <a:lumMod val="95000"/>
                    <a:lumOff val="5000"/>
                  </a:schemeClr>
                </a:solidFill>
              </a:rPr>
              <a:t> ; </a:t>
            </a:r>
            <a:r>
              <a:rPr lang="en-US" sz="2400" b="1" cap="none" spc="0" dirty="0" smtClean="0">
                <a:ln w="50800"/>
                <a:solidFill>
                  <a:schemeClr val="bg1">
                    <a:lumMod val="95000"/>
                    <a:lumOff val="5000"/>
                  </a:schemeClr>
                </a:solidFill>
                <a:effectLst/>
              </a:rPr>
              <a:t>nanonungunlugu@gmail.com</a:t>
            </a:r>
            <a:endParaRPr lang="en-US" sz="2400" b="1" cap="none" spc="0" dirty="0">
              <a:ln w="50800"/>
              <a:solidFill>
                <a:schemeClr val="bg1">
                  <a:lumMod val="95000"/>
                  <a:lumOff val="5000"/>
                </a:schemeClr>
              </a:solidFill>
              <a:effectLst/>
            </a:endParaRPr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01000" y="152400"/>
            <a:ext cx="953408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57200" y="990600"/>
            <a:ext cx="8254183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4800" b="1" cap="none" spc="0" dirty="0" err="1" smtClean="0">
                <a:ln w="50800"/>
                <a:solidFill>
                  <a:srgbClr val="C00000"/>
                </a:solidFill>
                <a:effectLst/>
              </a:rPr>
              <a:t>Katiliminiz</a:t>
            </a:r>
            <a:r>
              <a:rPr lang="en-US" sz="4800" b="1" cap="none" spc="0" dirty="0" smtClean="0">
                <a:ln w="50800"/>
                <a:solidFill>
                  <a:srgbClr val="C00000"/>
                </a:solidFill>
                <a:effectLst/>
              </a:rPr>
              <a:t> </a:t>
            </a:r>
            <a:r>
              <a:rPr lang="en-US" sz="4800" b="1" cap="none" spc="0" dirty="0" err="1" smtClean="0">
                <a:ln w="50800"/>
                <a:solidFill>
                  <a:srgbClr val="C00000"/>
                </a:solidFill>
                <a:effectLst/>
              </a:rPr>
              <a:t>Icin</a:t>
            </a:r>
            <a:r>
              <a:rPr lang="en-US" sz="4800" b="1" cap="none" spc="0" dirty="0" smtClean="0">
                <a:ln w="50800"/>
                <a:solidFill>
                  <a:srgbClr val="C00000"/>
                </a:solidFill>
                <a:effectLst/>
              </a:rPr>
              <a:t> </a:t>
            </a:r>
            <a:r>
              <a:rPr lang="en-US" sz="4800" b="1" cap="none" spc="0" dirty="0" err="1" smtClean="0">
                <a:ln w="50800"/>
                <a:solidFill>
                  <a:srgbClr val="C00000"/>
                </a:solidFill>
                <a:effectLst/>
              </a:rPr>
              <a:t>Tesekkurler</a:t>
            </a:r>
            <a:endParaRPr lang="en-US" sz="4800" b="1" cap="none" spc="0" dirty="0">
              <a:ln w="50800"/>
              <a:solidFill>
                <a:srgbClr val="C00000"/>
              </a:solidFill>
              <a:effectLst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5105400"/>
            <a:ext cx="901721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i="1" dirty="0" err="1" smtClean="0">
                <a:solidFill>
                  <a:schemeClr val="bg1"/>
                </a:solidFill>
              </a:rPr>
              <a:t>Soru</a:t>
            </a:r>
            <a:r>
              <a:rPr lang="en-US" sz="2400" b="1" i="1" dirty="0" smtClean="0">
                <a:solidFill>
                  <a:schemeClr val="bg1"/>
                </a:solidFill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</a:rPr>
              <a:t>ve</a:t>
            </a:r>
            <a:r>
              <a:rPr lang="en-US" sz="2400" b="1" i="1" dirty="0" smtClean="0">
                <a:solidFill>
                  <a:schemeClr val="bg1"/>
                </a:solidFill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</a:rPr>
              <a:t>odev</a:t>
            </a:r>
            <a:r>
              <a:rPr lang="en-US" sz="2400" b="1" i="1" dirty="0" smtClean="0">
                <a:solidFill>
                  <a:schemeClr val="bg1"/>
                </a:solidFill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</a:rPr>
              <a:t>teslimleriniz</a:t>
            </a:r>
            <a:r>
              <a:rPr lang="en-US" sz="2400" b="1" i="1" dirty="0" smtClean="0">
                <a:solidFill>
                  <a:schemeClr val="bg1"/>
                </a:solidFill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</a:rPr>
              <a:t>icin</a:t>
            </a:r>
            <a:r>
              <a:rPr lang="en-US" sz="2400" b="1" i="1" dirty="0" smtClean="0">
                <a:solidFill>
                  <a:schemeClr val="bg1"/>
                </a:solidFill>
              </a:rPr>
              <a:t> mail </a:t>
            </a:r>
            <a:r>
              <a:rPr lang="en-US" sz="2400" b="1" i="1" dirty="0" err="1" smtClean="0">
                <a:solidFill>
                  <a:schemeClr val="bg1"/>
                </a:solidFill>
              </a:rPr>
              <a:t>adresinden</a:t>
            </a:r>
            <a:r>
              <a:rPr lang="en-US" sz="2400" b="1" i="1" dirty="0" smtClean="0">
                <a:solidFill>
                  <a:schemeClr val="bg1"/>
                </a:solidFill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</a:rPr>
              <a:t>ulasabilirsiniz</a:t>
            </a:r>
            <a:r>
              <a:rPr lang="en-US" sz="2400" b="1" i="1" dirty="0" smtClean="0">
                <a:solidFill>
                  <a:schemeClr val="bg1"/>
                </a:solidFill>
              </a:rPr>
              <a:t>…</a:t>
            </a:r>
          </a:p>
          <a:p>
            <a:pPr algn="ctr"/>
            <a:endParaRPr lang="en-US" sz="2400" b="1" i="1" dirty="0" smtClean="0">
              <a:solidFill>
                <a:schemeClr val="bg1"/>
              </a:solidFill>
            </a:endParaRPr>
          </a:p>
          <a:p>
            <a:pPr algn="ctr"/>
            <a:r>
              <a:rPr lang="en-US" sz="2400" b="1" i="1" dirty="0" smtClean="0">
                <a:solidFill>
                  <a:schemeClr val="bg1"/>
                </a:solidFill>
              </a:rPr>
              <a:t>nanonungunlugu@gmail.com</a:t>
            </a:r>
            <a:endParaRPr lang="en-US" sz="2400" b="1" i="1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343400" y="3124200"/>
            <a:ext cx="433965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3600" b="1" cap="none" spc="0" dirty="0" err="1" smtClean="0">
                <a:ln w="50800"/>
                <a:solidFill>
                  <a:srgbClr val="C00000"/>
                </a:solidFill>
                <a:effectLst/>
              </a:rPr>
              <a:t>Bol</a:t>
            </a:r>
            <a:r>
              <a:rPr lang="en-US" sz="3600" b="1" dirty="0" smtClean="0">
                <a:ln w="50800"/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ln w="50800"/>
                <a:solidFill>
                  <a:srgbClr val="C00000"/>
                </a:solidFill>
              </a:rPr>
              <a:t>Sorgulu</a:t>
            </a:r>
            <a:r>
              <a:rPr lang="en-US" sz="3600" b="1" dirty="0" smtClean="0">
                <a:ln w="50800"/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ln w="50800"/>
                <a:solidFill>
                  <a:srgbClr val="C00000"/>
                </a:solidFill>
              </a:rPr>
              <a:t>Gunler</a:t>
            </a:r>
            <a:endParaRPr lang="en-US" sz="3600" b="1" cap="none" spc="0" dirty="0">
              <a:ln w="50800"/>
              <a:solidFill>
                <a:srgbClr val="C00000"/>
              </a:solidFill>
              <a:effectLst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029200" y="4191000"/>
            <a:ext cx="293061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2800" b="1" cap="none" spc="0" dirty="0" err="1" smtClean="0">
                <a:ln w="50800"/>
                <a:solidFill>
                  <a:srgbClr val="C00000"/>
                </a:solidFill>
                <a:effectLst/>
              </a:rPr>
              <a:t>Sevdanur</a:t>
            </a:r>
            <a:r>
              <a:rPr lang="en-US" sz="2800" b="1" cap="none" spc="0" dirty="0" smtClean="0">
                <a:ln w="50800"/>
                <a:solidFill>
                  <a:srgbClr val="C00000"/>
                </a:solidFill>
                <a:effectLst/>
              </a:rPr>
              <a:t> GENC</a:t>
            </a:r>
            <a:endParaRPr lang="en-US" sz="2800" b="1" cap="none" spc="0" dirty="0">
              <a:ln w="50800"/>
              <a:solidFill>
                <a:srgbClr val="C00000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33400" y="1577876"/>
            <a:ext cx="8077200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72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Oracle</a:t>
            </a:r>
          </a:p>
          <a:p>
            <a:pPr algn="ctr"/>
            <a:r>
              <a:rPr lang="en-US" sz="72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IV. </a:t>
            </a:r>
            <a:r>
              <a:rPr lang="en-US" sz="7200" b="1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Egitim</a:t>
            </a:r>
            <a:endParaRPr lang="en-US" sz="72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9363" y="4953000"/>
            <a:ext cx="3469037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52600" y="1524000"/>
            <a:ext cx="58674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/>
            <a:r>
              <a:rPr lang="en-US" sz="3600" b="1" dirty="0" err="1" smtClean="0">
                <a:solidFill>
                  <a:srgbClr val="C00000"/>
                </a:solidFill>
              </a:rPr>
              <a:t>Ileri</a:t>
            </a:r>
            <a:r>
              <a:rPr lang="en-US" sz="3600" b="1" dirty="0" smtClean="0"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</a:rPr>
              <a:t>Bolum</a:t>
            </a:r>
            <a:r>
              <a:rPr lang="en-US" sz="3600" b="1" dirty="0" smtClean="0"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</a:rPr>
              <a:t>Konulari</a:t>
            </a:r>
            <a:endParaRPr lang="en-US" sz="3600" b="1" dirty="0" smtClean="0">
              <a:solidFill>
                <a:srgbClr val="C00000"/>
              </a:solidFill>
            </a:endParaRPr>
          </a:p>
          <a:p>
            <a:pPr marL="342900" indent="-342900">
              <a:buFont typeface="Wingdings" pitchFamily="2" charset="2"/>
              <a:buChar char="q"/>
            </a:pPr>
            <a:endParaRPr lang="en-US" sz="3600" b="1" dirty="0" smtClean="0">
              <a:solidFill>
                <a:srgbClr val="FF0000"/>
              </a:solidFill>
            </a:endParaRPr>
          </a:p>
          <a:p>
            <a:pPr marL="342900" indent="-342900">
              <a:buFont typeface="Wingdings" pitchFamily="2" charset="2"/>
              <a:buChar char="q"/>
            </a:pPr>
            <a:r>
              <a:rPr lang="en-US" sz="3600" b="1" dirty="0" smtClean="0">
                <a:solidFill>
                  <a:srgbClr val="FF0000"/>
                </a:solidFill>
              </a:rPr>
              <a:t>  </a:t>
            </a:r>
            <a:r>
              <a:rPr lang="en-US" sz="3600" b="1" dirty="0" err="1" smtClean="0">
                <a:solidFill>
                  <a:srgbClr val="FF0000"/>
                </a:solidFill>
              </a:rPr>
              <a:t>Tablo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Iliskilendirme</a:t>
            </a:r>
            <a:endParaRPr lang="en-US" sz="3600" b="1" dirty="0" smtClean="0">
              <a:solidFill>
                <a:srgbClr val="FF0000"/>
              </a:solidFill>
            </a:endParaRPr>
          </a:p>
          <a:p>
            <a:pPr marL="342900" indent="-342900">
              <a:buFont typeface="Wingdings" pitchFamily="2" charset="2"/>
              <a:buChar char="q"/>
            </a:pPr>
            <a:endParaRPr lang="en-US" sz="3600" b="1" dirty="0" smtClean="0">
              <a:solidFill>
                <a:srgbClr val="FF0000"/>
              </a:solidFill>
            </a:endParaRPr>
          </a:p>
          <a:p>
            <a:pPr marL="342900" indent="-342900">
              <a:buFont typeface="Wingdings" pitchFamily="2" charset="2"/>
              <a:buChar char="q"/>
            </a:pPr>
            <a:r>
              <a:rPr lang="en-US" sz="3600" b="1" dirty="0" smtClean="0"/>
              <a:t>  View </a:t>
            </a:r>
          </a:p>
          <a:p>
            <a:pPr marL="342900" indent="-342900">
              <a:buFont typeface="Wingdings" pitchFamily="2" charset="2"/>
              <a:buChar char="q"/>
            </a:pPr>
            <a:endParaRPr lang="en-US" sz="3600" b="1" dirty="0" smtClean="0">
              <a:solidFill>
                <a:srgbClr val="FF0000"/>
              </a:solidFill>
            </a:endParaRPr>
          </a:p>
          <a:p>
            <a:pPr marL="342900" indent="-342900">
              <a:buFont typeface="Wingdings" pitchFamily="2" charset="2"/>
              <a:buChar char="q"/>
            </a:pPr>
            <a:r>
              <a:rPr lang="en-US" sz="3600" b="1" dirty="0" smtClean="0">
                <a:solidFill>
                  <a:srgbClr val="FF0000"/>
                </a:solidFill>
              </a:rPr>
              <a:t>  Materialized View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04800"/>
            <a:ext cx="9144000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</a:rPr>
              <a:t>View </a:t>
            </a:r>
            <a:r>
              <a:rPr lang="en-US" sz="2800" b="1" dirty="0" err="1" smtClean="0">
                <a:solidFill>
                  <a:srgbClr val="C00000"/>
                </a:solidFill>
              </a:rPr>
              <a:t>Nedir</a:t>
            </a:r>
            <a:r>
              <a:rPr lang="en-US" sz="2800" b="1" dirty="0" smtClean="0">
                <a:solidFill>
                  <a:srgbClr val="C00000"/>
                </a:solidFill>
              </a:rPr>
              <a:t>?</a:t>
            </a:r>
          </a:p>
          <a:p>
            <a:endParaRPr lang="en-US" sz="2000" b="1" dirty="0" smtClean="0">
              <a:solidFill>
                <a:srgbClr val="C00000"/>
              </a:solidFill>
            </a:endParaRPr>
          </a:p>
          <a:p>
            <a:endParaRPr lang="en-US" dirty="0" smtClean="0"/>
          </a:p>
          <a:p>
            <a:r>
              <a:rPr lang="en-US" dirty="0" err="1" smtClean="0"/>
              <a:t>Birden</a:t>
            </a:r>
            <a:r>
              <a:rPr lang="en-US" dirty="0" smtClean="0"/>
              <a:t> </a:t>
            </a:r>
            <a:r>
              <a:rPr lang="en-US" dirty="0" err="1" smtClean="0"/>
              <a:t>fazla</a:t>
            </a:r>
            <a:r>
              <a:rPr lang="en-US" dirty="0" smtClean="0"/>
              <a:t> </a:t>
            </a:r>
            <a:r>
              <a:rPr lang="en-US" dirty="0" err="1" smtClean="0"/>
              <a:t>tablo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calisiyorsaniz</a:t>
            </a:r>
            <a:r>
              <a:rPr lang="en-US" dirty="0" smtClean="0"/>
              <a:t> </a:t>
            </a:r>
            <a:r>
              <a:rPr lang="en-US" dirty="0" err="1" smtClean="0"/>
              <a:t>kullanicilara</a:t>
            </a:r>
            <a:r>
              <a:rPr lang="en-US" dirty="0" smtClean="0"/>
              <a:t> </a:t>
            </a:r>
            <a:r>
              <a:rPr lang="en-US" dirty="0" err="1" smtClean="0"/>
              <a:t>verilerin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kisminin</a:t>
            </a:r>
            <a:r>
              <a:rPr lang="en-US" dirty="0" smtClean="0"/>
              <a:t> </a:t>
            </a:r>
            <a:r>
              <a:rPr lang="en-US" dirty="0" err="1" smtClean="0"/>
              <a:t>gozukmesini</a:t>
            </a:r>
            <a:r>
              <a:rPr lang="en-US" dirty="0" smtClean="0"/>
              <a:t> </a:t>
            </a:r>
            <a:r>
              <a:rPr lang="en-US" dirty="0" err="1" smtClean="0"/>
              <a:t>saglamak</a:t>
            </a:r>
            <a:r>
              <a:rPr lang="en-US" dirty="0" smtClean="0"/>
              <a:t> </a:t>
            </a:r>
            <a:r>
              <a:rPr lang="en-US" dirty="0" err="1" smtClean="0"/>
              <a:t>amaciyla</a:t>
            </a:r>
            <a:r>
              <a:rPr lang="en-US" dirty="0" smtClean="0"/>
              <a:t> </a:t>
            </a:r>
            <a:r>
              <a:rPr lang="en-US" dirty="0" err="1" smtClean="0"/>
              <a:t>Sql</a:t>
            </a:r>
            <a:r>
              <a:rPr lang="en-US" dirty="0" smtClean="0"/>
              <a:t> </a:t>
            </a:r>
            <a:r>
              <a:rPr lang="en-US" dirty="0" err="1" smtClean="0"/>
              <a:t>Cumlelerinde</a:t>
            </a:r>
            <a:r>
              <a:rPr lang="en-US" dirty="0" smtClean="0"/>
              <a:t> View </a:t>
            </a:r>
            <a:r>
              <a:rPr lang="en-US" dirty="0" err="1" smtClean="0"/>
              <a:t>yapilari</a:t>
            </a:r>
            <a:r>
              <a:rPr lang="en-US" dirty="0" smtClean="0"/>
              <a:t> </a:t>
            </a:r>
            <a:r>
              <a:rPr lang="en-US" dirty="0" err="1" smtClean="0"/>
              <a:t>kullanilabilir</a:t>
            </a:r>
            <a:r>
              <a:rPr lang="en-US" dirty="0" smtClean="0"/>
              <a:t>. </a:t>
            </a:r>
          </a:p>
          <a:p>
            <a:endParaRPr lang="en-US" dirty="0" smtClean="0"/>
          </a:p>
          <a:p>
            <a:r>
              <a:rPr lang="en-US" dirty="0" err="1" smtClean="0"/>
              <a:t>Ayni</a:t>
            </a:r>
            <a:r>
              <a:rPr lang="en-US" dirty="0" smtClean="0"/>
              <a:t> </a:t>
            </a:r>
            <a:r>
              <a:rPr lang="en-US" dirty="0" err="1" smtClean="0"/>
              <a:t>zamanda</a:t>
            </a:r>
            <a:r>
              <a:rPr lang="en-US" dirty="0" smtClean="0"/>
              <a:t> view </a:t>
            </a:r>
            <a:r>
              <a:rPr lang="en-US" dirty="0" err="1" smtClean="0"/>
              <a:t>kullanimi</a:t>
            </a:r>
            <a:r>
              <a:rPr lang="en-US" dirty="0" smtClean="0"/>
              <a:t> </a:t>
            </a:r>
            <a:r>
              <a:rPr lang="en-US" dirty="0" err="1" smtClean="0"/>
              <a:t>tablolarinizin</a:t>
            </a:r>
            <a:r>
              <a:rPr lang="en-US" dirty="0" smtClean="0"/>
              <a:t> </a:t>
            </a:r>
            <a:r>
              <a:rPr lang="en-US" dirty="0" err="1" smtClean="0"/>
              <a:t>gorunumleri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de </a:t>
            </a:r>
            <a:r>
              <a:rPr lang="en-US" dirty="0" err="1" smtClean="0"/>
              <a:t>guvenlikleri</a:t>
            </a:r>
            <a:r>
              <a:rPr lang="en-US" dirty="0" smtClean="0"/>
              <a:t> </a:t>
            </a:r>
            <a:r>
              <a:rPr lang="en-US" dirty="0" err="1" smtClean="0"/>
              <a:t>acisindan</a:t>
            </a:r>
            <a:r>
              <a:rPr lang="en-US" dirty="0" smtClean="0"/>
              <a:t> </a:t>
            </a:r>
            <a:r>
              <a:rPr lang="en-US" dirty="0" err="1" smtClean="0"/>
              <a:t>oldukca</a:t>
            </a:r>
            <a:r>
              <a:rPr lang="en-US" dirty="0" smtClean="0"/>
              <a:t> </a:t>
            </a:r>
            <a:r>
              <a:rPr lang="en-US" dirty="0" err="1" smtClean="0"/>
              <a:t>kullanilmasi</a:t>
            </a:r>
            <a:r>
              <a:rPr lang="en-US" dirty="0" smtClean="0"/>
              <a:t> </a:t>
            </a:r>
            <a:r>
              <a:rPr lang="en-US" dirty="0" err="1" smtClean="0"/>
              <a:t>tavsiye</a:t>
            </a:r>
            <a:r>
              <a:rPr lang="en-US" dirty="0" smtClean="0"/>
              <a:t> </a:t>
            </a:r>
            <a:r>
              <a:rPr lang="en-US" dirty="0" err="1" smtClean="0"/>
              <a:t>edilen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yapidir</a:t>
            </a:r>
            <a:r>
              <a:rPr lang="en-US" dirty="0" smtClean="0"/>
              <a:t>. </a:t>
            </a:r>
          </a:p>
          <a:p>
            <a:endParaRPr lang="en-US" dirty="0" smtClean="0"/>
          </a:p>
          <a:p>
            <a:r>
              <a:rPr lang="en-US" dirty="0" err="1" smtClean="0"/>
              <a:t>View’ler</a:t>
            </a:r>
            <a:r>
              <a:rPr lang="en-US" dirty="0" smtClean="0"/>
              <a:t> </a:t>
            </a:r>
            <a:r>
              <a:rPr lang="en-US" dirty="0" err="1" smtClean="0"/>
              <a:t>tanimlanarak</a:t>
            </a:r>
            <a:r>
              <a:rPr lang="en-US" dirty="0" smtClean="0"/>
              <a:t> </a:t>
            </a:r>
            <a:r>
              <a:rPr lang="en-US" dirty="0" err="1" smtClean="0"/>
              <a:t>kullanicilarin</a:t>
            </a:r>
            <a:r>
              <a:rPr lang="en-US" dirty="0" smtClean="0"/>
              <a:t> </a:t>
            </a:r>
            <a:r>
              <a:rPr lang="en-US" dirty="0" err="1" smtClean="0"/>
              <a:t>sadece</a:t>
            </a:r>
            <a:r>
              <a:rPr lang="en-US" dirty="0" smtClean="0"/>
              <a:t> </a:t>
            </a:r>
            <a:r>
              <a:rPr lang="en-US" dirty="0" err="1" smtClean="0"/>
              <a:t>bizim</a:t>
            </a:r>
            <a:r>
              <a:rPr lang="en-US" dirty="0" smtClean="0"/>
              <a:t> </a:t>
            </a:r>
            <a:r>
              <a:rPr lang="en-US" dirty="0" err="1" smtClean="0"/>
              <a:t>sorgu</a:t>
            </a:r>
            <a:r>
              <a:rPr lang="en-US" dirty="0" smtClean="0"/>
              <a:t> </a:t>
            </a:r>
            <a:r>
              <a:rPr lang="en-US" dirty="0" err="1" smtClean="0"/>
              <a:t>sonucu</a:t>
            </a:r>
            <a:r>
              <a:rPr lang="en-US" dirty="0" smtClean="0"/>
              <a:t> </a:t>
            </a:r>
            <a:r>
              <a:rPr lang="en-US" dirty="0" err="1" smtClean="0"/>
              <a:t>cekmis</a:t>
            </a:r>
            <a:r>
              <a:rPr lang="en-US" dirty="0" smtClean="0"/>
              <a:t> </a:t>
            </a:r>
            <a:r>
              <a:rPr lang="en-US" dirty="0" err="1" smtClean="0"/>
              <a:t>oldugumuz</a:t>
            </a:r>
            <a:r>
              <a:rPr lang="en-US" dirty="0" smtClean="0"/>
              <a:t> </a:t>
            </a:r>
            <a:r>
              <a:rPr lang="en-US" dirty="0" err="1" smtClean="0"/>
              <a:t>verileri</a:t>
            </a:r>
            <a:r>
              <a:rPr lang="en-US" dirty="0" smtClean="0"/>
              <a:t> </a:t>
            </a:r>
            <a:r>
              <a:rPr lang="en-US" dirty="0" err="1" smtClean="0"/>
              <a:t>gorebilmesini</a:t>
            </a:r>
            <a:r>
              <a:rPr lang="en-US" dirty="0" smtClean="0"/>
              <a:t> </a:t>
            </a:r>
            <a:r>
              <a:rPr lang="en-US" dirty="0" err="1" smtClean="0"/>
              <a:t>saglayabiliyoruz</a:t>
            </a:r>
            <a:r>
              <a:rPr lang="en-US" dirty="0" smtClean="0"/>
              <a:t>. </a:t>
            </a:r>
          </a:p>
          <a:p>
            <a:endParaRPr lang="en-US" dirty="0" smtClean="0"/>
          </a:p>
          <a:p>
            <a:r>
              <a:rPr lang="en-US" dirty="0" err="1" smtClean="0"/>
              <a:t>Adindanda</a:t>
            </a:r>
            <a:r>
              <a:rPr lang="en-US" dirty="0" smtClean="0"/>
              <a:t> </a:t>
            </a:r>
            <a:r>
              <a:rPr lang="en-US" dirty="0" err="1" smtClean="0"/>
              <a:t>anlasilacagi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goruntu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adlandirilan</a:t>
            </a:r>
            <a:r>
              <a:rPr lang="en-US" dirty="0" smtClean="0"/>
              <a:t> view </a:t>
            </a:r>
            <a:r>
              <a:rPr lang="en-US" dirty="0" err="1" smtClean="0"/>
              <a:t>objeleri</a:t>
            </a:r>
            <a:r>
              <a:rPr lang="en-US" dirty="0" smtClean="0"/>
              <a:t> </a:t>
            </a:r>
            <a:r>
              <a:rPr lang="en-US" dirty="0" err="1" smtClean="0"/>
              <a:t>verilerin</a:t>
            </a:r>
            <a:r>
              <a:rPr lang="en-US" dirty="0" smtClean="0"/>
              <a:t> </a:t>
            </a:r>
            <a:r>
              <a:rPr lang="en-US" dirty="0" err="1" smtClean="0"/>
              <a:t>yeniden</a:t>
            </a:r>
            <a:r>
              <a:rPr lang="en-US" dirty="0" smtClean="0"/>
              <a:t> </a:t>
            </a:r>
            <a:r>
              <a:rPr lang="en-US" dirty="0" err="1" smtClean="0"/>
              <a:t>goruntulenmesi</a:t>
            </a:r>
            <a:r>
              <a:rPr lang="en-US" dirty="0" smtClean="0"/>
              <a:t> </a:t>
            </a:r>
            <a:r>
              <a:rPr lang="en-US" dirty="0" err="1" smtClean="0"/>
              <a:t>veya</a:t>
            </a:r>
            <a:r>
              <a:rPr lang="en-US" dirty="0" smtClean="0"/>
              <a:t> </a:t>
            </a:r>
            <a:r>
              <a:rPr lang="en-US" dirty="0" err="1" smtClean="0"/>
              <a:t>ayni</a:t>
            </a:r>
            <a:r>
              <a:rPr lang="en-US" dirty="0" smtClean="0"/>
              <a:t> </a:t>
            </a:r>
            <a:r>
              <a:rPr lang="en-US" dirty="0" err="1" smtClean="0"/>
              <a:t>zamanda</a:t>
            </a:r>
            <a:r>
              <a:rPr lang="en-US" dirty="0" smtClean="0"/>
              <a:t> </a:t>
            </a:r>
            <a:r>
              <a:rPr lang="en-US" dirty="0" err="1" smtClean="0"/>
              <a:t>yeniden</a:t>
            </a:r>
            <a:r>
              <a:rPr lang="en-US" dirty="0" smtClean="0"/>
              <a:t> </a:t>
            </a:r>
            <a:r>
              <a:rPr lang="en-US" dirty="0" err="1" smtClean="0"/>
              <a:t>goruntulenirken</a:t>
            </a:r>
            <a:r>
              <a:rPr lang="en-US" dirty="0" smtClean="0"/>
              <a:t> o </a:t>
            </a:r>
            <a:r>
              <a:rPr lang="en-US" dirty="0" err="1" smtClean="0"/>
              <a:t>verilerin</a:t>
            </a:r>
            <a:r>
              <a:rPr lang="en-US" dirty="0" smtClean="0"/>
              <a:t> </a:t>
            </a:r>
            <a:r>
              <a:rPr lang="en-US" dirty="0" err="1" smtClean="0"/>
              <a:t>gorunum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duzeltilmesi</a:t>
            </a:r>
            <a:r>
              <a:rPr lang="en-US" dirty="0" smtClean="0"/>
              <a:t> </a:t>
            </a:r>
            <a:r>
              <a:rPr lang="en-US" dirty="0" err="1" smtClean="0"/>
              <a:t>islemlerinin</a:t>
            </a:r>
            <a:r>
              <a:rPr lang="en-US" dirty="0" smtClean="0"/>
              <a:t> </a:t>
            </a:r>
            <a:r>
              <a:rPr lang="en-US" dirty="0" err="1" smtClean="0"/>
              <a:t>sonuclarinin</a:t>
            </a:r>
            <a:r>
              <a:rPr lang="en-US" dirty="0" smtClean="0"/>
              <a:t> </a:t>
            </a:r>
            <a:r>
              <a:rPr lang="en-US" dirty="0" err="1" smtClean="0"/>
              <a:t>olusturdugu</a:t>
            </a:r>
            <a:r>
              <a:rPr lang="en-US" dirty="0" smtClean="0"/>
              <a:t> </a:t>
            </a:r>
            <a:r>
              <a:rPr lang="en-US" dirty="0" err="1" smtClean="0"/>
              <a:t>objelerdir</a:t>
            </a:r>
            <a:r>
              <a:rPr lang="en-US" dirty="0" smtClean="0"/>
              <a:t> </a:t>
            </a:r>
            <a:r>
              <a:rPr lang="en-US" dirty="0" err="1" smtClean="0"/>
              <a:t>seklinde</a:t>
            </a:r>
            <a:r>
              <a:rPr lang="en-US" dirty="0" smtClean="0"/>
              <a:t> </a:t>
            </a:r>
            <a:r>
              <a:rPr lang="en-US" dirty="0" err="1" smtClean="0"/>
              <a:t>dusunebiliriz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smtClean="0"/>
              <a:t>View </a:t>
            </a:r>
            <a:r>
              <a:rPr lang="en-US" dirty="0" err="1" smtClean="0"/>
              <a:t>objelerini</a:t>
            </a:r>
            <a:r>
              <a:rPr lang="en-US" dirty="0" smtClean="0"/>
              <a:t> </a:t>
            </a:r>
            <a:r>
              <a:rPr lang="en-US" dirty="0" err="1" smtClean="0"/>
              <a:t>istersek</a:t>
            </a:r>
            <a:r>
              <a:rPr lang="en-US" dirty="0" smtClean="0"/>
              <a:t> SQL </a:t>
            </a:r>
            <a:r>
              <a:rPr lang="en-US" dirty="0" err="1" smtClean="0"/>
              <a:t>cumleleri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olusturabiliriz</a:t>
            </a:r>
            <a:r>
              <a:rPr lang="en-US" dirty="0" smtClean="0"/>
              <a:t>. </a:t>
            </a:r>
            <a:r>
              <a:rPr lang="en-US" dirty="0" err="1" smtClean="0"/>
              <a:t>Yine</a:t>
            </a:r>
            <a:r>
              <a:rPr lang="en-US" dirty="0" smtClean="0"/>
              <a:t> </a:t>
            </a:r>
            <a:r>
              <a:rPr lang="en-US" dirty="0" err="1" smtClean="0"/>
              <a:t>eger</a:t>
            </a:r>
            <a:r>
              <a:rPr lang="en-US" dirty="0" smtClean="0"/>
              <a:t> </a:t>
            </a:r>
            <a:r>
              <a:rPr lang="en-US" dirty="0" err="1" smtClean="0"/>
              <a:t>istersek</a:t>
            </a:r>
            <a:r>
              <a:rPr lang="en-US" dirty="0" smtClean="0"/>
              <a:t> </a:t>
            </a:r>
            <a:r>
              <a:rPr lang="en-US" dirty="0" err="1" smtClean="0"/>
              <a:t>Oracle’in</a:t>
            </a:r>
            <a:r>
              <a:rPr lang="en-US" dirty="0" smtClean="0"/>
              <a:t> </a:t>
            </a:r>
            <a:r>
              <a:rPr lang="en-US" dirty="0" err="1" smtClean="0"/>
              <a:t>bize</a:t>
            </a:r>
            <a:r>
              <a:rPr lang="en-US" dirty="0" smtClean="0"/>
              <a:t> </a:t>
            </a:r>
            <a:r>
              <a:rPr lang="en-US" dirty="0" err="1" smtClean="0"/>
              <a:t>sunmus</a:t>
            </a:r>
            <a:r>
              <a:rPr lang="en-US" dirty="0" smtClean="0"/>
              <a:t> </a:t>
            </a:r>
            <a:r>
              <a:rPr lang="en-US" dirty="0" err="1" smtClean="0"/>
              <a:t>oldugu</a:t>
            </a:r>
            <a:r>
              <a:rPr lang="en-US" dirty="0" smtClean="0"/>
              <a:t> </a:t>
            </a:r>
            <a:r>
              <a:rPr lang="en-US" dirty="0" err="1" smtClean="0"/>
              <a:t>tool’lar</a:t>
            </a:r>
            <a:r>
              <a:rPr lang="en-US" dirty="0" smtClean="0"/>
              <a:t> </a:t>
            </a:r>
            <a:r>
              <a:rPr lang="en-US" dirty="0" err="1" smtClean="0"/>
              <a:t>araciligiyla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objelerle</a:t>
            </a:r>
            <a:r>
              <a:rPr lang="en-US" dirty="0" smtClean="0"/>
              <a:t> </a:t>
            </a:r>
            <a:r>
              <a:rPr lang="en-US" dirty="0" err="1" smtClean="0"/>
              <a:t>calisabiliyoruz</a:t>
            </a:r>
            <a:r>
              <a:rPr lang="en-US" dirty="0" smtClean="0"/>
              <a:t>. 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04800"/>
            <a:ext cx="91440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C00000"/>
                </a:solidFill>
              </a:rPr>
              <a:t>View SQL </a:t>
            </a:r>
            <a:r>
              <a:rPr lang="en-US" sz="2000" b="1" dirty="0" err="1" smtClean="0">
                <a:solidFill>
                  <a:srgbClr val="C00000"/>
                </a:solidFill>
              </a:rPr>
              <a:t>Cumlesi</a:t>
            </a:r>
            <a:r>
              <a:rPr lang="en-US" sz="2000" b="1" dirty="0" smtClean="0">
                <a:solidFill>
                  <a:srgbClr val="C00000"/>
                </a:solidFill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</a:rPr>
              <a:t>Kullanimi</a:t>
            </a:r>
            <a:endParaRPr lang="en-US" sz="2000" b="1" dirty="0" smtClean="0">
              <a:solidFill>
                <a:srgbClr val="C00000"/>
              </a:solidFill>
            </a:endParaRPr>
          </a:p>
          <a:p>
            <a:endParaRPr lang="en-US" sz="2000" b="1" dirty="0" smtClean="0">
              <a:solidFill>
                <a:srgbClr val="C00000"/>
              </a:solidFill>
            </a:endParaRPr>
          </a:p>
          <a:p>
            <a:endParaRPr lang="en-US" sz="2000" b="1" dirty="0" smtClean="0">
              <a:solidFill>
                <a:srgbClr val="C00000"/>
              </a:solidFill>
            </a:endParaRPr>
          </a:p>
          <a:p>
            <a:endParaRPr lang="en-US" sz="2000" b="1" dirty="0" smtClean="0">
              <a:solidFill>
                <a:srgbClr val="C00000"/>
              </a:solidFill>
            </a:endParaRPr>
          </a:p>
          <a:p>
            <a:endParaRPr lang="en-US" sz="2000" b="1" dirty="0" smtClean="0">
              <a:solidFill>
                <a:srgbClr val="C00000"/>
              </a:solidFill>
            </a:endParaRPr>
          </a:p>
          <a:p>
            <a:pPr lvl="4"/>
            <a:r>
              <a:rPr lang="en-US" sz="3200" b="1" dirty="0" smtClean="0">
                <a:solidFill>
                  <a:srgbClr val="C00000"/>
                </a:solidFill>
              </a:rPr>
              <a:t>CREATE VIEW </a:t>
            </a:r>
            <a:r>
              <a:rPr lang="en-US" sz="3200" b="1" dirty="0" err="1" smtClean="0">
                <a:solidFill>
                  <a:schemeClr val="bg1"/>
                </a:solidFill>
              </a:rPr>
              <a:t>Tablo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Ismi</a:t>
            </a:r>
            <a:r>
              <a:rPr lang="en-US" sz="3200" b="1" dirty="0" smtClean="0">
                <a:solidFill>
                  <a:srgbClr val="C00000"/>
                </a:solidFill>
              </a:rPr>
              <a:t> AS</a:t>
            </a:r>
          </a:p>
          <a:p>
            <a:pPr lvl="4"/>
            <a:r>
              <a:rPr lang="en-US" sz="3200" b="1" dirty="0" smtClean="0">
                <a:solidFill>
                  <a:srgbClr val="C00000"/>
                </a:solidFill>
              </a:rPr>
              <a:t>(</a:t>
            </a:r>
          </a:p>
          <a:p>
            <a:pPr lvl="4"/>
            <a:r>
              <a:rPr lang="en-US" sz="3200" b="1" dirty="0" smtClean="0">
                <a:solidFill>
                  <a:srgbClr val="C00000"/>
                </a:solidFill>
              </a:rPr>
              <a:t>………</a:t>
            </a:r>
          </a:p>
          <a:p>
            <a:pPr lvl="4"/>
            <a:r>
              <a:rPr lang="en-US" sz="3200" b="1" dirty="0" smtClean="0">
                <a:solidFill>
                  <a:schemeClr val="bg1"/>
                </a:solidFill>
              </a:rPr>
              <a:t>SONUCUNU ISTEDIGINIZ </a:t>
            </a:r>
          </a:p>
          <a:p>
            <a:pPr lvl="4"/>
            <a:r>
              <a:rPr lang="en-US" sz="3200" b="1" dirty="0" smtClean="0">
                <a:solidFill>
                  <a:schemeClr val="bg1"/>
                </a:solidFill>
              </a:rPr>
              <a:t>SQL CUMLENIZ</a:t>
            </a:r>
          </a:p>
          <a:p>
            <a:pPr lvl="4"/>
            <a:r>
              <a:rPr lang="en-US" sz="3200" b="1" dirty="0" smtClean="0">
                <a:solidFill>
                  <a:srgbClr val="C00000"/>
                </a:solidFill>
              </a:rPr>
              <a:t>………</a:t>
            </a:r>
          </a:p>
          <a:p>
            <a:pPr lvl="4"/>
            <a:r>
              <a:rPr lang="en-US" sz="3200" b="1" dirty="0" smtClean="0">
                <a:solidFill>
                  <a:srgbClr val="C00000"/>
                </a:solidFill>
              </a:rPr>
              <a:t>);</a:t>
            </a:r>
            <a:endParaRPr lang="en-US" sz="32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04800"/>
            <a:ext cx="91440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C00000"/>
                </a:solidFill>
              </a:rPr>
              <a:t>View SQL </a:t>
            </a:r>
            <a:r>
              <a:rPr lang="en-US" sz="2000" b="1" dirty="0" err="1" smtClean="0">
                <a:solidFill>
                  <a:srgbClr val="C00000"/>
                </a:solidFill>
              </a:rPr>
              <a:t>Cumlesi</a:t>
            </a:r>
            <a:r>
              <a:rPr lang="en-US" sz="2000" b="1" dirty="0" smtClean="0">
                <a:solidFill>
                  <a:srgbClr val="C00000"/>
                </a:solidFill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</a:rPr>
              <a:t>Kullanimi</a:t>
            </a:r>
            <a:endParaRPr lang="en-US" sz="2000" b="1" dirty="0" smtClean="0">
              <a:solidFill>
                <a:srgbClr val="C00000"/>
              </a:solidFill>
            </a:endParaRPr>
          </a:p>
          <a:p>
            <a:endParaRPr lang="en-US" sz="2000" b="1" dirty="0" smtClean="0">
              <a:solidFill>
                <a:srgbClr val="C00000"/>
              </a:solidFill>
            </a:endParaRPr>
          </a:p>
          <a:p>
            <a:r>
              <a:rPr lang="en-US" dirty="0" err="1" smtClean="0"/>
              <a:t>Sql</a:t>
            </a:r>
            <a:r>
              <a:rPr lang="en-US" dirty="0" smtClean="0"/>
              <a:t> Commands </a:t>
            </a:r>
            <a:r>
              <a:rPr lang="en-US" dirty="0" err="1" smtClean="0"/>
              <a:t>penceresinden</a:t>
            </a:r>
            <a:r>
              <a:rPr lang="en-US" dirty="0" smtClean="0"/>
              <a:t>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onceden</a:t>
            </a:r>
            <a:r>
              <a:rPr lang="en-US" dirty="0" smtClean="0"/>
              <a:t> </a:t>
            </a:r>
            <a:r>
              <a:rPr lang="en-US" dirty="0" err="1" smtClean="0"/>
              <a:t>olusturmus</a:t>
            </a:r>
            <a:r>
              <a:rPr lang="en-US" dirty="0" smtClean="0"/>
              <a:t> </a:t>
            </a:r>
            <a:r>
              <a:rPr lang="en-US" dirty="0" err="1" smtClean="0"/>
              <a:t>oldugumuz</a:t>
            </a:r>
            <a:r>
              <a:rPr lang="en-US" dirty="0" smtClean="0"/>
              <a:t> </a:t>
            </a:r>
            <a:r>
              <a:rPr lang="en-US" dirty="0" err="1" smtClean="0"/>
              <a:t>iki</a:t>
            </a:r>
            <a:r>
              <a:rPr lang="en-US" dirty="0" smtClean="0"/>
              <a:t> </a:t>
            </a:r>
            <a:r>
              <a:rPr lang="en-US" dirty="0" err="1" smtClean="0"/>
              <a:t>tablo</a:t>
            </a:r>
            <a:r>
              <a:rPr lang="en-US" dirty="0" smtClean="0"/>
              <a:t> </a:t>
            </a:r>
            <a:r>
              <a:rPr lang="en-US" dirty="0" err="1" smtClean="0"/>
              <a:t>arasinda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iliski</a:t>
            </a:r>
            <a:r>
              <a:rPr lang="en-US" dirty="0" smtClean="0"/>
              <a:t> </a:t>
            </a:r>
            <a:r>
              <a:rPr lang="en-US" dirty="0" err="1" smtClean="0"/>
              <a:t>olusturarak</a:t>
            </a:r>
            <a:r>
              <a:rPr lang="en-US" dirty="0" smtClean="0"/>
              <a:t> </a:t>
            </a:r>
            <a:r>
              <a:rPr lang="en-US" dirty="0" err="1" smtClean="0"/>
              <a:t>sadece</a:t>
            </a:r>
            <a:r>
              <a:rPr lang="en-US" dirty="0" smtClean="0"/>
              <a:t> </a:t>
            </a:r>
            <a:r>
              <a:rPr lang="en-US" dirty="0" err="1" smtClean="0"/>
              <a:t>kullanicilara</a:t>
            </a:r>
            <a:r>
              <a:rPr lang="en-US" dirty="0" smtClean="0"/>
              <a:t> </a:t>
            </a:r>
            <a:r>
              <a:rPr lang="en-US" dirty="0" err="1" smtClean="0"/>
              <a:t>gostermek</a:t>
            </a:r>
            <a:r>
              <a:rPr lang="en-US" dirty="0" smtClean="0"/>
              <a:t> </a:t>
            </a:r>
            <a:r>
              <a:rPr lang="en-US" dirty="0" err="1" smtClean="0"/>
              <a:t>istedigimiz</a:t>
            </a:r>
            <a:r>
              <a:rPr lang="en-US" dirty="0" smtClean="0"/>
              <a:t> </a:t>
            </a:r>
            <a:r>
              <a:rPr lang="en-US" dirty="0" err="1" smtClean="0"/>
              <a:t>alanlari</a:t>
            </a:r>
            <a:r>
              <a:rPr lang="en-US" dirty="0" smtClean="0"/>
              <a:t> </a:t>
            </a:r>
            <a:r>
              <a:rPr lang="en-US" dirty="0" err="1" smtClean="0"/>
              <a:t>gosterelim</a:t>
            </a:r>
            <a:r>
              <a:rPr lang="en-US" dirty="0" smtClean="0"/>
              <a:t>. 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2067508"/>
            <a:ext cx="3810000" cy="235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38600" y="4563762"/>
            <a:ext cx="4952999" cy="214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04800"/>
            <a:ext cx="91440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C00000"/>
                </a:solidFill>
              </a:rPr>
              <a:t>View SQL </a:t>
            </a:r>
            <a:r>
              <a:rPr lang="en-US" sz="2000" b="1" dirty="0" err="1" smtClean="0">
                <a:solidFill>
                  <a:srgbClr val="C00000"/>
                </a:solidFill>
              </a:rPr>
              <a:t>Cumlesi</a:t>
            </a:r>
            <a:r>
              <a:rPr lang="en-US" sz="2000" b="1" dirty="0" smtClean="0">
                <a:solidFill>
                  <a:srgbClr val="C00000"/>
                </a:solidFill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</a:rPr>
              <a:t>Kullanimi</a:t>
            </a:r>
            <a:endParaRPr lang="en-US" sz="2000" b="1" dirty="0" smtClean="0">
              <a:solidFill>
                <a:srgbClr val="C00000"/>
              </a:solidFill>
            </a:endParaRPr>
          </a:p>
          <a:p>
            <a:r>
              <a:rPr lang="en-US" dirty="0" err="1" smtClean="0"/>
              <a:t>Onceki</a:t>
            </a:r>
            <a:r>
              <a:rPr lang="en-US" dirty="0" smtClean="0"/>
              <a:t> </a:t>
            </a:r>
            <a:r>
              <a:rPr lang="en-US" dirty="0" err="1" smtClean="0"/>
              <a:t>olusturdugumuz</a:t>
            </a:r>
            <a:r>
              <a:rPr lang="en-US" dirty="0" smtClean="0"/>
              <a:t> </a:t>
            </a:r>
            <a:r>
              <a:rPr lang="en-US" dirty="0" err="1" smtClean="0"/>
              <a:t>tablolar</a:t>
            </a:r>
            <a:r>
              <a:rPr lang="en-US" dirty="0" smtClean="0"/>
              <a:t> </a:t>
            </a:r>
            <a:r>
              <a:rPr lang="en-US" dirty="0" err="1" smtClean="0"/>
              <a:t>icin</a:t>
            </a:r>
            <a:r>
              <a:rPr lang="en-US" dirty="0" smtClean="0"/>
              <a:t> </a:t>
            </a:r>
            <a:r>
              <a:rPr lang="en-US" dirty="0" err="1" smtClean="0"/>
              <a:t>iliskilendirme</a:t>
            </a:r>
            <a:r>
              <a:rPr lang="en-US" dirty="0" smtClean="0"/>
              <a:t> </a:t>
            </a:r>
            <a:r>
              <a:rPr lang="en-US" dirty="0" err="1" smtClean="0"/>
              <a:t>sorgumuzu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view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kaydedelim</a:t>
            </a:r>
            <a:r>
              <a:rPr lang="en-US" dirty="0" smtClean="0"/>
              <a:t>. </a:t>
            </a:r>
            <a:r>
              <a:rPr lang="en-US" dirty="0" err="1" smtClean="0"/>
              <a:t>Iliskilendirme</a:t>
            </a:r>
            <a:r>
              <a:rPr lang="en-US" dirty="0" smtClean="0"/>
              <a:t> </a:t>
            </a:r>
            <a:r>
              <a:rPr lang="en-US" dirty="0" err="1" smtClean="0"/>
              <a:t>sql</a:t>
            </a:r>
            <a:r>
              <a:rPr lang="en-US" dirty="0" smtClean="0"/>
              <a:t> </a:t>
            </a:r>
            <a:r>
              <a:rPr lang="en-US" dirty="0" err="1" smtClean="0"/>
              <a:t>cumleliz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sekildeydi</a:t>
            </a:r>
            <a:r>
              <a:rPr lang="en-US" dirty="0" smtClean="0"/>
              <a:t> ; </a:t>
            </a:r>
          </a:p>
          <a:p>
            <a:endParaRPr lang="en-US" dirty="0" smtClean="0"/>
          </a:p>
          <a:p>
            <a:r>
              <a:rPr lang="en-US" b="1" dirty="0" smtClean="0"/>
              <a:t>SELECT </a:t>
            </a:r>
            <a:r>
              <a:rPr lang="en-US" b="1" dirty="0" err="1" smtClean="0"/>
              <a:t>Isim</a:t>
            </a:r>
            <a:r>
              <a:rPr lang="en-US" b="1" dirty="0" smtClean="0"/>
              <a:t>, </a:t>
            </a:r>
            <a:r>
              <a:rPr lang="en-US" b="1" dirty="0" err="1" smtClean="0"/>
              <a:t>Soyisim</a:t>
            </a:r>
            <a:r>
              <a:rPr lang="en-US" b="1" dirty="0" smtClean="0"/>
              <a:t>, </a:t>
            </a:r>
            <a:r>
              <a:rPr lang="en-US" b="1" dirty="0" err="1" smtClean="0"/>
              <a:t>DepartmanIsmi</a:t>
            </a:r>
            <a:endParaRPr lang="en-US" b="1" dirty="0" smtClean="0"/>
          </a:p>
          <a:p>
            <a:r>
              <a:rPr lang="en-US" b="1" dirty="0" smtClean="0"/>
              <a:t>From </a:t>
            </a:r>
            <a:r>
              <a:rPr lang="en-US" b="1" dirty="0" err="1" smtClean="0"/>
              <a:t>Tbl_Personel</a:t>
            </a:r>
            <a:r>
              <a:rPr lang="en-US" b="1" dirty="0" smtClean="0"/>
              <a:t>, </a:t>
            </a:r>
            <a:r>
              <a:rPr lang="en-US" b="1" dirty="0" err="1" smtClean="0"/>
              <a:t>Tbl_Departman</a:t>
            </a:r>
            <a:endParaRPr lang="en-US" b="1" dirty="0" smtClean="0"/>
          </a:p>
          <a:p>
            <a:r>
              <a:rPr lang="en-US" b="1" dirty="0" smtClean="0"/>
              <a:t>Where </a:t>
            </a:r>
            <a:r>
              <a:rPr lang="en-US" b="1" dirty="0" err="1" smtClean="0"/>
              <a:t>Tbl_Personel.Id</a:t>
            </a:r>
            <a:r>
              <a:rPr lang="en-US" b="1" dirty="0" smtClean="0"/>
              <a:t> = </a:t>
            </a:r>
            <a:r>
              <a:rPr lang="en-US" b="1" dirty="0" err="1" smtClean="0"/>
              <a:t>Tbl_Departman.Id</a:t>
            </a:r>
            <a:r>
              <a:rPr lang="en-US" b="1" dirty="0" smtClean="0"/>
              <a:t>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590800"/>
            <a:ext cx="9151471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514600"/>
            <a:ext cx="9118952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0" y="304800"/>
            <a:ext cx="91440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C00000"/>
                </a:solidFill>
              </a:rPr>
              <a:t>View SQL </a:t>
            </a:r>
            <a:r>
              <a:rPr lang="en-US" sz="2000" b="1" dirty="0" err="1" smtClean="0">
                <a:solidFill>
                  <a:srgbClr val="C00000"/>
                </a:solidFill>
              </a:rPr>
              <a:t>Cumlesi</a:t>
            </a:r>
            <a:r>
              <a:rPr lang="en-US" sz="2000" b="1" dirty="0" smtClean="0">
                <a:solidFill>
                  <a:srgbClr val="C00000"/>
                </a:solidFill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</a:rPr>
              <a:t>Kullanimi</a:t>
            </a:r>
            <a:endParaRPr lang="en-US" sz="2000" b="1" dirty="0" smtClean="0">
              <a:solidFill>
                <a:srgbClr val="C00000"/>
              </a:solidFill>
            </a:endParaRPr>
          </a:p>
          <a:p>
            <a:r>
              <a:rPr lang="en-US" dirty="0" smtClean="0"/>
              <a:t>View </a:t>
            </a:r>
            <a:r>
              <a:rPr lang="en-US" dirty="0" err="1" smtClean="0"/>
              <a:t>olusturabilecegimiz</a:t>
            </a:r>
            <a:r>
              <a:rPr lang="en-US" dirty="0" smtClean="0"/>
              <a:t> </a:t>
            </a:r>
            <a:r>
              <a:rPr lang="en-US" dirty="0" err="1" smtClean="0"/>
              <a:t>Sql</a:t>
            </a:r>
            <a:r>
              <a:rPr lang="en-US" dirty="0" smtClean="0"/>
              <a:t> </a:t>
            </a:r>
            <a:r>
              <a:rPr lang="en-US" dirty="0" err="1" smtClean="0"/>
              <a:t>cumlesi</a:t>
            </a:r>
            <a:r>
              <a:rPr lang="en-US" dirty="0" smtClean="0"/>
              <a:t> </a:t>
            </a:r>
            <a:r>
              <a:rPr lang="en-US" dirty="0" err="1" smtClean="0"/>
              <a:t>ise</a:t>
            </a:r>
            <a:r>
              <a:rPr lang="en-US" dirty="0" smtClean="0"/>
              <a:t> </a:t>
            </a:r>
            <a:r>
              <a:rPr lang="en-US" dirty="0" err="1" smtClean="0"/>
              <a:t>soyledir</a:t>
            </a:r>
            <a:r>
              <a:rPr lang="en-US" dirty="0" smtClean="0"/>
              <a:t> ; </a:t>
            </a:r>
          </a:p>
          <a:p>
            <a:endParaRPr lang="en-US" dirty="0" smtClean="0"/>
          </a:p>
          <a:p>
            <a:r>
              <a:rPr lang="en-US" b="1" dirty="0" smtClean="0"/>
              <a:t>CREATE VIEW </a:t>
            </a:r>
            <a:r>
              <a:rPr lang="en-US" b="1" dirty="0" err="1" smtClean="0"/>
              <a:t>Goruntu</a:t>
            </a:r>
            <a:r>
              <a:rPr lang="en-US" b="1" dirty="0" smtClean="0"/>
              <a:t> AS(</a:t>
            </a:r>
          </a:p>
          <a:p>
            <a:r>
              <a:rPr lang="en-US" b="1" dirty="0" smtClean="0"/>
              <a:t>SELECT </a:t>
            </a:r>
            <a:r>
              <a:rPr lang="en-US" b="1" dirty="0" err="1" smtClean="0"/>
              <a:t>Isim</a:t>
            </a:r>
            <a:r>
              <a:rPr lang="en-US" b="1" dirty="0" smtClean="0"/>
              <a:t>, </a:t>
            </a:r>
            <a:r>
              <a:rPr lang="en-US" b="1" dirty="0" err="1" smtClean="0"/>
              <a:t>Soyisim</a:t>
            </a:r>
            <a:r>
              <a:rPr lang="en-US" b="1" dirty="0" smtClean="0"/>
              <a:t>, </a:t>
            </a:r>
            <a:r>
              <a:rPr lang="en-US" b="1" dirty="0" err="1" smtClean="0"/>
              <a:t>DepartmanIsmi</a:t>
            </a:r>
            <a:endParaRPr lang="en-US" b="1" dirty="0" smtClean="0"/>
          </a:p>
          <a:p>
            <a:r>
              <a:rPr lang="en-US" b="1" dirty="0" smtClean="0"/>
              <a:t>From </a:t>
            </a:r>
            <a:r>
              <a:rPr lang="en-US" b="1" dirty="0" err="1" smtClean="0"/>
              <a:t>Tbl_Personel</a:t>
            </a:r>
            <a:r>
              <a:rPr lang="en-US" b="1" dirty="0" smtClean="0"/>
              <a:t>, </a:t>
            </a:r>
            <a:r>
              <a:rPr lang="en-US" b="1" dirty="0" err="1" smtClean="0"/>
              <a:t>Tbl_Departman</a:t>
            </a:r>
            <a:endParaRPr lang="en-US" b="1" dirty="0" smtClean="0"/>
          </a:p>
          <a:p>
            <a:r>
              <a:rPr lang="en-US" b="1" dirty="0" smtClean="0"/>
              <a:t>Where </a:t>
            </a:r>
            <a:r>
              <a:rPr lang="en-US" b="1" dirty="0" err="1" smtClean="0"/>
              <a:t>Tbl_Personel.Id</a:t>
            </a:r>
            <a:r>
              <a:rPr lang="en-US" b="1" dirty="0" smtClean="0"/>
              <a:t> = </a:t>
            </a:r>
            <a:r>
              <a:rPr lang="en-US" b="1" dirty="0" err="1" smtClean="0"/>
              <a:t>Tbl_Departman.Id</a:t>
            </a:r>
            <a:r>
              <a:rPr lang="en-US" b="1" dirty="0" smtClean="0"/>
              <a:t> );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1851</TotalTime>
  <Words>660</Words>
  <Application>Microsoft Office PowerPoint</Application>
  <PresentationFormat>On-screen Show (4:3)</PresentationFormat>
  <Paragraphs>92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Apex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Nano</dc:creator>
  <cp:lastModifiedBy>Sevdanur</cp:lastModifiedBy>
  <cp:revision>470</cp:revision>
  <dcterms:created xsi:type="dcterms:W3CDTF">2006-08-16T00:00:00Z</dcterms:created>
  <dcterms:modified xsi:type="dcterms:W3CDTF">2012-12-24T14:59:29Z</dcterms:modified>
</cp:coreProperties>
</file>