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88" r:id="rId1"/>
  </p:sldMasterIdLst>
  <p:notesMasterIdLst>
    <p:notesMasterId r:id="rId30"/>
  </p:notesMasterIdLst>
  <p:sldIdLst>
    <p:sldId id="302" r:id="rId2"/>
    <p:sldId id="303" r:id="rId3"/>
    <p:sldId id="286" r:id="rId4"/>
    <p:sldId id="307" r:id="rId5"/>
    <p:sldId id="308" r:id="rId6"/>
    <p:sldId id="309" r:id="rId7"/>
    <p:sldId id="310" r:id="rId8"/>
    <p:sldId id="311" r:id="rId9"/>
    <p:sldId id="312" r:id="rId10"/>
    <p:sldId id="313" r:id="rId11"/>
    <p:sldId id="314" r:id="rId12"/>
    <p:sldId id="315" r:id="rId13"/>
    <p:sldId id="316" r:id="rId14"/>
    <p:sldId id="317" r:id="rId15"/>
    <p:sldId id="318" r:id="rId16"/>
    <p:sldId id="319" r:id="rId17"/>
    <p:sldId id="320" r:id="rId18"/>
    <p:sldId id="321" r:id="rId19"/>
    <p:sldId id="322" r:id="rId20"/>
    <p:sldId id="323" r:id="rId21"/>
    <p:sldId id="324" r:id="rId22"/>
    <p:sldId id="325" r:id="rId23"/>
    <p:sldId id="326" r:id="rId24"/>
    <p:sldId id="327" r:id="rId25"/>
    <p:sldId id="328" r:id="rId26"/>
    <p:sldId id="304" r:id="rId27"/>
    <p:sldId id="305" r:id="rId28"/>
    <p:sldId id="306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36" autoAdjust="0"/>
    <p:restoredTop sz="94660"/>
  </p:normalViewPr>
  <p:slideViewPr>
    <p:cSldViewPr>
      <p:cViewPr>
        <p:scale>
          <a:sx n="70" d="100"/>
          <a:sy n="70" d="100"/>
        </p:scale>
        <p:origin x="-1236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612D5-C3DC-4C1A-9AC3-FB6B077B094B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32C0A1-0DCE-4228-B900-DC5992B77CB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89" r:id="rId1"/>
    <p:sldLayoutId id="2147484190" r:id="rId2"/>
    <p:sldLayoutId id="2147484191" r:id="rId3"/>
    <p:sldLayoutId id="2147484192" r:id="rId4"/>
    <p:sldLayoutId id="2147484193" r:id="rId5"/>
    <p:sldLayoutId id="2147484194" r:id="rId6"/>
    <p:sldLayoutId id="2147484195" r:id="rId7"/>
    <p:sldLayoutId id="2147484196" r:id="rId8"/>
    <p:sldLayoutId id="2147484197" r:id="rId9"/>
    <p:sldLayoutId id="2147484198" r:id="rId10"/>
    <p:sldLayoutId id="214748419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33600" y="2895600"/>
            <a:ext cx="48013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5400" b="1" cap="none" spc="0" dirty="0" err="1" smtClean="0">
                <a:ln w="50800"/>
                <a:solidFill>
                  <a:srgbClr val="C00000"/>
                </a:solidFill>
                <a:effectLst/>
              </a:rPr>
              <a:t>Hos</a:t>
            </a:r>
            <a:r>
              <a:rPr lang="en-US" sz="54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5400" b="1" cap="none" spc="0" dirty="0" err="1" smtClean="0">
                <a:ln w="50800"/>
                <a:solidFill>
                  <a:srgbClr val="C00000"/>
                </a:solidFill>
                <a:effectLst/>
              </a:rPr>
              <a:t>Geldiniz</a:t>
            </a:r>
            <a:r>
              <a:rPr lang="en-US" sz="5400" b="1" cap="none" spc="0" dirty="0" smtClean="0">
                <a:ln w="50800"/>
                <a:solidFill>
                  <a:srgbClr val="C00000"/>
                </a:solidFill>
                <a:effectLst/>
              </a:rPr>
              <a:t> !</a:t>
            </a:r>
            <a:endParaRPr lang="en-US" sz="54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05000" y="914400"/>
            <a:ext cx="519244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000" b="1" cap="none" spc="0" dirty="0" err="1" smtClean="0">
                <a:ln w="50800"/>
                <a:effectLst/>
              </a:rPr>
              <a:t>Veri</a:t>
            </a:r>
            <a:r>
              <a:rPr lang="en-US" sz="4000" b="1" cap="none" spc="0" dirty="0" smtClean="0">
                <a:ln w="50800"/>
                <a:effectLst/>
              </a:rPr>
              <a:t> </a:t>
            </a:r>
            <a:r>
              <a:rPr lang="en-US" sz="4000" b="1" cap="none" spc="0" dirty="0" err="1" smtClean="0">
                <a:ln w="50800"/>
                <a:effectLst/>
              </a:rPr>
              <a:t>Tabani</a:t>
            </a:r>
            <a:r>
              <a:rPr lang="en-US" sz="4000" b="1" cap="none" spc="0" dirty="0" smtClean="0">
                <a:ln w="50800"/>
                <a:effectLst/>
              </a:rPr>
              <a:t> </a:t>
            </a:r>
          </a:p>
          <a:p>
            <a:pPr algn="ctr"/>
            <a:r>
              <a:rPr lang="en-US" sz="4000" b="1" cap="none" spc="0" dirty="0" err="1" smtClean="0">
                <a:ln w="50800"/>
                <a:effectLst/>
              </a:rPr>
              <a:t>Programlama</a:t>
            </a:r>
            <a:r>
              <a:rPr lang="en-US" sz="4000" b="1" cap="none" spc="0" dirty="0" smtClean="0">
                <a:ln w="50800"/>
                <a:effectLst/>
              </a:rPr>
              <a:t> </a:t>
            </a:r>
            <a:r>
              <a:rPr lang="en-US" sz="4000" b="1" cap="none" spc="0" dirty="0" err="1" smtClean="0">
                <a:ln w="50800"/>
                <a:effectLst/>
              </a:rPr>
              <a:t>Egitimi</a:t>
            </a:r>
            <a:endParaRPr lang="en-US" sz="4000" b="1" cap="none" spc="0" dirty="0">
              <a:ln w="50800"/>
              <a:effectLst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4724400"/>
            <a:ext cx="146367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relaxedInset"/>
            <a:bevelB prst="relaxedInset"/>
          </a:sp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295400" y="5191125"/>
            <a:ext cx="971550" cy="676275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relaxedInset"/>
            <a:bevelB prst="relaxedInset"/>
          </a:sp3d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59563" y="5181600"/>
            <a:ext cx="1646237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relaxedInset"/>
            <a:bevelB prst="relaxedInset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</a:rPr>
              <a:t>Tablo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Iliskilendirme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sz="2000" dirty="0" err="1" smtClean="0"/>
              <a:t>Besince</a:t>
            </a:r>
            <a:r>
              <a:rPr lang="en-US" sz="2000" dirty="0" smtClean="0"/>
              <a:t> </a:t>
            </a:r>
            <a:r>
              <a:rPr lang="en-US" sz="2000" dirty="0" err="1" smtClean="0"/>
              <a:t>adimlarda</a:t>
            </a:r>
            <a:r>
              <a:rPr lang="en-US" sz="2000" dirty="0" smtClean="0"/>
              <a:t> </a:t>
            </a:r>
            <a:r>
              <a:rPr lang="en-US" sz="2000" dirty="0" err="1" smtClean="0"/>
              <a:t>herhangi</a:t>
            </a:r>
            <a:r>
              <a:rPr lang="en-US" sz="2000" dirty="0" smtClean="0"/>
              <a:t> </a:t>
            </a:r>
            <a:r>
              <a:rPr lang="en-US" sz="2000" dirty="0" err="1" smtClean="0"/>
              <a:t>bir</a:t>
            </a:r>
            <a:r>
              <a:rPr lang="en-US" sz="2000" dirty="0" smtClean="0"/>
              <a:t> </a:t>
            </a:r>
            <a:r>
              <a:rPr lang="en-US" sz="2000" dirty="0" err="1" smtClean="0"/>
              <a:t>degisiklik</a:t>
            </a:r>
            <a:r>
              <a:rPr lang="en-US" sz="2000" dirty="0" smtClean="0"/>
              <a:t> </a:t>
            </a:r>
            <a:r>
              <a:rPr lang="en-US" sz="2000" dirty="0" err="1" smtClean="0"/>
              <a:t>yapmadan</a:t>
            </a:r>
            <a:r>
              <a:rPr lang="en-US" sz="2000" dirty="0" smtClean="0"/>
              <a:t> Next </a:t>
            </a:r>
            <a:r>
              <a:rPr lang="en-US" sz="2000" dirty="0" err="1" smtClean="0"/>
              <a:t>butonu</a:t>
            </a:r>
            <a:r>
              <a:rPr lang="en-US" sz="2000" dirty="0" smtClean="0"/>
              <a:t> </a:t>
            </a:r>
            <a:r>
              <a:rPr lang="en-US" sz="2000" dirty="0" err="1" smtClean="0"/>
              <a:t>ile</a:t>
            </a:r>
            <a:r>
              <a:rPr lang="en-US" sz="2000" dirty="0" smtClean="0"/>
              <a:t> </a:t>
            </a:r>
            <a:r>
              <a:rPr lang="en-US" sz="2000" dirty="0" err="1" smtClean="0"/>
              <a:t>altinci</a:t>
            </a:r>
            <a:r>
              <a:rPr lang="en-US" sz="2000" dirty="0" smtClean="0"/>
              <a:t> </a:t>
            </a:r>
            <a:r>
              <a:rPr lang="en-US" sz="2000" dirty="0" err="1" smtClean="0"/>
              <a:t>adima</a:t>
            </a:r>
            <a:r>
              <a:rPr lang="en-US" sz="2000" dirty="0" smtClean="0"/>
              <a:t> </a:t>
            </a:r>
            <a:r>
              <a:rPr lang="en-US" sz="2000" dirty="0" err="1" smtClean="0"/>
              <a:t>ilerliyoruz</a:t>
            </a:r>
            <a:r>
              <a:rPr lang="en-US" sz="2000" dirty="0" smtClean="0"/>
              <a:t>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971800"/>
            <a:ext cx="8694404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600200"/>
            <a:ext cx="88868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</a:rPr>
              <a:t>Tablo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Iliskilendirme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sz="2000" dirty="0" smtClean="0"/>
              <a:t>Son </a:t>
            </a:r>
            <a:r>
              <a:rPr lang="en-US" sz="2000" dirty="0" err="1" smtClean="0"/>
              <a:t>adimda</a:t>
            </a:r>
            <a:r>
              <a:rPr lang="en-US" sz="2000" dirty="0" smtClean="0"/>
              <a:t> </a:t>
            </a:r>
            <a:r>
              <a:rPr lang="en-US" sz="2000" dirty="0" err="1" smtClean="0"/>
              <a:t>yapmis</a:t>
            </a:r>
            <a:r>
              <a:rPr lang="en-US" sz="2000" dirty="0" smtClean="0"/>
              <a:t> </a:t>
            </a:r>
            <a:r>
              <a:rPr lang="en-US" sz="2000" dirty="0" err="1" smtClean="0"/>
              <a:t>oldugumuz</a:t>
            </a:r>
            <a:r>
              <a:rPr lang="en-US" sz="2000" dirty="0" smtClean="0"/>
              <a:t> </a:t>
            </a:r>
            <a:r>
              <a:rPr lang="en-US" sz="2000" dirty="0" err="1" smtClean="0"/>
              <a:t>islemlerin</a:t>
            </a:r>
            <a:r>
              <a:rPr lang="en-US" sz="2000" dirty="0" smtClean="0"/>
              <a:t> SQL </a:t>
            </a:r>
            <a:r>
              <a:rPr lang="en-US" sz="2000" dirty="0" err="1" smtClean="0"/>
              <a:t>sorgularini</a:t>
            </a:r>
            <a:r>
              <a:rPr lang="en-US" sz="2000" dirty="0" smtClean="0"/>
              <a:t> Oracle </a:t>
            </a:r>
            <a:r>
              <a:rPr lang="en-US" sz="2000" dirty="0" err="1" smtClean="0"/>
              <a:t>tarafindan</a:t>
            </a:r>
            <a:r>
              <a:rPr lang="en-US" sz="2000" dirty="0" smtClean="0"/>
              <a:t> </a:t>
            </a:r>
            <a:r>
              <a:rPr lang="en-US" sz="2000" dirty="0" err="1" smtClean="0"/>
              <a:t>kasiniza</a:t>
            </a:r>
            <a:r>
              <a:rPr lang="en-US" sz="2000" dirty="0" smtClean="0"/>
              <a:t> </a:t>
            </a:r>
            <a:r>
              <a:rPr lang="en-US" sz="2000" dirty="0" err="1" smtClean="0"/>
              <a:t>otomatik</a:t>
            </a:r>
            <a:r>
              <a:rPr lang="en-US" sz="2000" dirty="0" smtClean="0"/>
              <a:t> </a:t>
            </a:r>
            <a:r>
              <a:rPr lang="en-US" sz="2000" dirty="0" err="1" smtClean="0"/>
              <a:t>olarak</a:t>
            </a:r>
            <a:r>
              <a:rPr lang="en-US" sz="2000" dirty="0" smtClean="0"/>
              <a:t> </a:t>
            </a:r>
            <a:r>
              <a:rPr lang="en-US" sz="2000" dirty="0" err="1" smtClean="0"/>
              <a:t>getiriyor</a:t>
            </a:r>
            <a:r>
              <a:rPr lang="en-US" sz="2000" dirty="0" smtClean="0"/>
              <a:t> </a:t>
            </a:r>
            <a:r>
              <a:rPr lang="en-US" sz="2000" dirty="0" err="1" smtClean="0"/>
              <a:t>olacaktir</a:t>
            </a:r>
            <a:r>
              <a:rPr lang="en-US" sz="2000" dirty="0" smtClean="0"/>
              <a:t>. </a:t>
            </a:r>
            <a:r>
              <a:rPr lang="en-US" sz="2000" dirty="0" err="1" smtClean="0"/>
              <a:t>Burada</a:t>
            </a:r>
            <a:r>
              <a:rPr lang="en-US" sz="2000" dirty="0" smtClean="0"/>
              <a:t> </a:t>
            </a:r>
            <a:r>
              <a:rPr lang="en-US" sz="2000" dirty="0" err="1" smtClean="0"/>
              <a:t>istege</a:t>
            </a:r>
            <a:r>
              <a:rPr lang="en-US" sz="2000" dirty="0" smtClean="0"/>
              <a:t> gore </a:t>
            </a:r>
            <a:r>
              <a:rPr lang="en-US" sz="2000" dirty="0" err="1" smtClean="0"/>
              <a:t>degisiklik</a:t>
            </a:r>
            <a:r>
              <a:rPr lang="en-US" sz="2000" dirty="0" smtClean="0"/>
              <a:t> </a:t>
            </a:r>
            <a:r>
              <a:rPr lang="en-US" sz="2000" dirty="0" err="1" smtClean="0"/>
              <a:t>yapilabilir</a:t>
            </a:r>
            <a:r>
              <a:rPr lang="en-US" sz="2000" dirty="0" smtClean="0"/>
              <a:t>. </a:t>
            </a:r>
            <a:r>
              <a:rPr lang="en-US" sz="2000" dirty="0" err="1" smtClean="0"/>
              <a:t>Sonrasinda</a:t>
            </a:r>
            <a:r>
              <a:rPr lang="en-US" sz="2000" dirty="0" smtClean="0"/>
              <a:t> Create </a:t>
            </a:r>
            <a:r>
              <a:rPr lang="en-US" sz="2000" dirty="0" err="1" smtClean="0"/>
              <a:t>butonu</a:t>
            </a:r>
            <a:r>
              <a:rPr lang="en-US" sz="2000" dirty="0" smtClean="0"/>
              <a:t> </a:t>
            </a:r>
            <a:r>
              <a:rPr lang="en-US" sz="2000" dirty="0" err="1" smtClean="0"/>
              <a:t>artik</a:t>
            </a:r>
            <a:r>
              <a:rPr lang="en-US" sz="2000" dirty="0" smtClean="0"/>
              <a:t> </a:t>
            </a:r>
            <a:r>
              <a:rPr lang="en-US" sz="2000" dirty="0" err="1" smtClean="0"/>
              <a:t>tablonuzu</a:t>
            </a:r>
            <a:r>
              <a:rPr lang="en-US" sz="2000" dirty="0" smtClean="0"/>
              <a:t> </a:t>
            </a:r>
            <a:r>
              <a:rPr lang="en-US" sz="2000" dirty="0" err="1" smtClean="0"/>
              <a:t>olusturabilirsiniz</a:t>
            </a:r>
            <a:r>
              <a:rPr lang="en-US" sz="20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905000"/>
            <a:ext cx="8886825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</a:rPr>
              <a:t>Tablo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Iliskilendirme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sz="2000" dirty="0" smtClean="0"/>
              <a:t>Son </a:t>
            </a:r>
            <a:r>
              <a:rPr lang="en-US" sz="2000" dirty="0" err="1" smtClean="0"/>
              <a:t>olarak</a:t>
            </a:r>
            <a:r>
              <a:rPr lang="en-US" sz="2000" dirty="0" smtClean="0"/>
              <a:t> </a:t>
            </a:r>
            <a:r>
              <a:rPr lang="en-US" sz="2000" dirty="0" err="1" smtClean="0"/>
              <a:t>olusturmus</a:t>
            </a:r>
            <a:r>
              <a:rPr lang="en-US" sz="2000" dirty="0" smtClean="0"/>
              <a:t> </a:t>
            </a:r>
            <a:r>
              <a:rPr lang="en-US" sz="2000" dirty="0" err="1" smtClean="0"/>
              <a:t>oldugunuz</a:t>
            </a:r>
            <a:r>
              <a:rPr lang="en-US" sz="2000" dirty="0" smtClean="0"/>
              <a:t> table </a:t>
            </a:r>
            <a:r>
              <a:rPr lang="en-US" sz="2000" dirty="0" err="1" smtClean="0"/>
              <a:t>karsiniza</a:t>
            </a:r>
            <a:r>
              <a:rPr lang="en-US" sz="2000" dirty="0" smtClean="0"/>
              <a:t> </a:t>
            </a:r>
            <a:r>
              <a:rPr lang="en-US" sz="2000" dirty="0" err="1" smtClean="0"/>
              <a:t>gelecektir</a:t>
            </a:r>
            <a:r>
              <a:rPr lang="en-US" sz="2000" dirty="0" smtClean="0"/>
              <a:t>. </a:t>
            </a:r>
            <a:r>
              <a:rPr lang="en-US" sz="2000" dirty="0" err="1" smtClean="0"/>
              <a:t>Hemen</a:t>
            </a:r>
            <a:r>
              <a:rPr lang="en-US" sz="2000" dirty="0" smtClean="0"/>
              <a:t> </a:t>
            </a:r>
            <a:r>
              <a:rPr lang="en-US" sz="2000" dirty="0" err="1" smtClean="0"/>
              <a:t>ardindan</a:t>
            </a:r>
            <a:r>
              <a:rPr lang="en-US" sz="2000" dirty="0" smtClean="0"/>
              <a:t> </a:t>
            </a:r>
            <a:r>
              <a:rPr lang="en-US" sz="2000" dirty="0" err="1" smtClean="0"/>
              <a:t>ikinci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ana</a:t>
            </a:r>
            <a:r>
              <a:rPr lang="en-US" sz="2000" dirty="0" smtClean="0"/>
              <a:t> </a:t>
            </a:r>
            <a:r>
              <a:rPr lang="en-US" sz="2000" dirty="0" err="1" smtClean="0"/>
              <a:t>tablo</a:t>
            </a:r>
            <a:r>
              <a:rPr lang="en-US" sz="2000" dirty="0" smtClean="0"/>
              <a:t> </a:t>
            </a:r>
            <a:r>
              <a:rPr lang="en-US" sz="2000" dirty="0" err="1" smtClean="0"/>
              <a:t>olarak</a:t>
            </a:r>
            <a:r>
              <a:rPr lang="en-US" sz="2000" dirty="0" smtClean="0"/>
              <a:t> </a:t>
            </a:r>
            <a:r>
              <a:rPr lang="en-US" sz="2000" dirty="0" err="1" smtClean="0"/>
              <a:t>kullanacagimiz</a:t>
            </a:r>
            <a:r>
              <a:rPr lang="en-US" sz="2000" dirty="0" smtClean="0"/>
              <a:t> </a:t>
            </a:r>
            <a:r>
              <a:rPr lang="en-US" sz="2000" dirty="0" err="1" smtClean="0"/>
              <a:t>table’i</a:t>
            </a:r>
            <a:r>
              <a:rPr lang="en-US" sz="2000" dirty="0" smtClean="0"/>
              <a:t> </a:t>
            </a:r>
            <a:r>
              <a:rPr lang="en-US" sz="2000" dirty="0" err="1" smtClean="0"/>
              <a:t>olusturmaya</a:t>
            </a:r>
            <a:r>
              <a:rPr lang="en-US" sz="2000" dirty="0" smtClean="0"/>
              <a:t> Create </a:t>
            </a:r>
            <a:r>
              <a:rPr lang="en-US" sz="2000" dirty="0" err="1" smtClean="0"/>
              <a:t>butonu</a:t>
            </a:r>
            <a:r>
              <a:rPr lang="en-US" sz="2000" dirty="0" smtClean="0"/>
              <a:t> </a:t>
            </a:r>
            <a:r>
              <a:rPr lang="en-US" sz="2000" dirty="0" err="1" smtClean="0"/>
              <a:t>yardimi</a:t>
            </a:r>
            <a:r>
              <a:rPr lang="en-US" sz="2000" dirty="0" smtClean="0"/>
              <a:t> </a:t>
            </a:r>
            <a:r>
              <a:rPr lang="en-US" sz="2000" dirty="0" err="1" smtClean="0"/>
              <a:t>ile</a:t>
            </a:r>
            <a:r>
              <a:rPr lang="en-US" sz="2000" dirty="0" smtClean="0"/>
              <a:t> </a:t>
            </a:r>
            <a:r>
              <a:rPr lang="en-US" sz="2000" dirty="0" err="1" smtClean="0"/>
              <a:t>olusturalim</a:t>
            </a:r>
            <a:r>
              <a:rPr lang="en-US" sz="20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</a:rPr>
              <a:t>Tablo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Iliskilendirme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sz="2000" dirty="0" err="1" smtClean="0"/>
              <a:t>Ikinci</a:t>
            </a:r>
            <a:r>
              <a:rPr lang="en-US" sz="2000" dirty="0" smtClean="0"/>
              <a:t> </a:t>
            </a:r>
            <a:r>
              <a:rPr lang="en-US" sz="2000" dirty="0" err="1" smtClean="0"/>
              <a:t>tablomuzu</a:t>
            </a:r>
            <a:r>
              <a:rPr lang="en-US" sz="2000" dirty="0" smtClean="0"/>
              <a:t> </a:t>
            </a:r>
            <a:r>
              <a:rPr lang="en-US" sz="2000" dirty="0" err="1" smtClean="0"/>
              <a:t>olustumak</a:t>
            </a:r>
            <a:r>
              <a:rPr lang="en-US" sz="2000" dirty="0" smtClean="0"/>
              <a:t> </a:t>
            </a:r>
            <a:r>
              <a:rPr lang="en-US" sz="2000" dirty="0" err="1" smtClean="0"/>
              <a:t>icin</a:t>
            </a:r>
            <a:r>
              <a:rPr lang="en-US" sz="2000" dirty="0" smtClean="0"/>
              <a:t> ilk </a:t>
            </a:r>
            <a:r>
              <a:rPr lang="en-US" sz="2000" dirty="0" err="1" smtClean="0"/>
              <a:t>adimda</a:t>
            </a:r>
            <a:r>
              <a:rPr lang="en-US" sz="2000" dirty="0" smtClean="0"/>
              <a:t> </a:t>
            </a:r>
            <a:r>
              <a:rPr lang="en-US" sz="2000" dirty="0" err="1" smtClean="0"/>
              <a:t>tablomuzun</a:t>
            </a:r>
            <a:r>
              <a:rPr lang="en-US" sz="2000" dirty="0" smtClean="0"/>
              <a:t> </a:t>
            </a:r>
            <a:r>
              <a:rPr lang="en-US" sz="2000" dirty="0" err="1" smtClean="0"/>
              <a:t>alanlarini</a:t>
            </a:r>
            <a:r>
              <a:rPr lang="en-US" sz="2000" dirty="0" smtClean="0"/>
              <a:t> </a:t>
            </a:r>
            <a:r>
              <a:rPr lang="en-US" sz="2000" dirty="0" err="1" smtClean="0"/>
              <a:t>olusturuyoruz</a:t>
            </a:r>
            <a:r>
              <a:rPr lang="en-US" sz="2000" dirty="0" smtClean="0"/>
              <a:t>. Ilk </a:t>
            </a:r>
            <a:r>
              <a:rPr lang="en-US" sz="2000" dirty="0" err="1" smtClean="0"/>
              <a:t>tablo</a:t>
            </a:r>
            <a:r>
              <a:rPr lang="en-US" sz="2000" dirty="0" smtClean="0"/>
              <a:t> </a:t>
            </a:r>
            <a:r>
              <a:rPr lang="en-US" sz="2000" dirty="0" err="1" smtClean="0"/>
              <a:t>ile</a:t>
            </a:r>
            <a:r>
              <a:rPr lang="en-US" sz="2000" dirty="0" smtClean="0"/>
              <a:t> </a:t>
            </a:r>
            <a:r>
              <a:rPr lang="en-US" sz="2000" dirty="0" err="1" smtClean="0"/>
              <a:t>baglanti</a:t>
            </a:r>
            <a:r>
              <a:rPr lang="en-US" sz="2000" dirty="0" smtClean="0"/>
              <a:t> </a:t>
            </a:r>
            <a:r>
              <a:rPr lang="en-US" sz="2000" dirty="0" err="1" smtClean="0"/>
              <a:t>yapabilecegimiz</a:t>
            </a:r>
            <a:r>
              <a:rPr lang="en-US" sz="2000" dirty="0" smtClean="0"/>
              <a:t> </a:t>
            </a:r>
            <a:r>
              <a:rPr lang="en-US" sz="2000" dirty="0" err="1" smtClean="0"/>
              <a:t>alani</a:t>
            </a:r>
            <a:r>
              <a:rPr lang="en-US" sz="2000" dirty="0" smtClean="0"/>
              <a:t> </a:t>
            </a:r>
            <a:r>
              <a:rPr lang="en-US" sz="2000" dirty="0" err="1" smtClean="0"/>
              <a:t>ise</a:t>
            </a:r>
            <a:r>
              <a:rPr lang="en-US" sz="2000" dirty="0" smtClean="0"/>
              <a:t> </a:t>
            </a:r>
            <a:r>
              <a:rPr lang="en-US" sz="2000" dirty="0" err="1" smtClean="0"/>
              <a:t>gormus</a:t>
            </a:r>
            <a:r>
              <a:rPr lang="en-US" sz="2000" dirty="0" smtClean="0"/>
              <a:t> </a:t>
            </a:r>
            <a:r>
              <a:rPr lang="en-US" sz="2000" dirty="0" err="1" smtClean="0"/>
              <a:t>oldugunuz</a:t>
            </a:r>
            <a:r>
              <a:rPr lang="en-US" sz="2000" dirty="0" smtClean="0"/>
              <a:t> </a:t>
            </a:r>
            <a:r>
              <a:rPr lang="en-US" sz="2000" dirty="0" err="1" smtClean="0"/>
              <a:t>gibi</a:t>
            </a:r>
            <a:r>
              <a:rPr lang="en-US" sz="2000" dirty="0" smtClean="0"/>
              <a:t> en </a:t>
            </a:r>
            <a:r>
              <a:rPr lang="en-US" sz="2000" dirty="0" err="1" smtClean="0"/>
              <a:t>altta</a:t>
            </a:r>
            <a:r>
              <a:rPr lang="en-US" sz="2000" dirty="0" smtClean="0"/>
              <a:t> </a:t>
            </a:r>
            <a:r>
              <a:rPr lang="en-US" sz="2000" dirty="0" err="1" smtClean="0"/>
              <a:t>diger</a:t>
            </a:r>
            <a:r>
              <a:rPr lang="en-US" sz="2000" dirty="0" smtClean="0"/>
              <a:t> </a:t>
            </a:r>
            <a:r>
              <a:rPr lang="en-US" sz="2000" dirty="0" err="1" smtClean="0"/>
              <a:t>tablodaki</a:t>
            </a:r>
            <a:r>
              <a:rPr lang="en-US" sz="2000" dirty="0" smtClean="0"/>
              <a:t> </a:t>
            </a:r>
            <a:r>
              <a:rPr lang="en-US" sz="2000" dirty="0" err="1" smtClean="0"/>
              <a:t>iliskilendirecegimiz</a:t>
            </a:r>
            <a:r>
              <a:rPr lang="en-US" sz="2000" dirty="0" smtClean="0"/>
              <a:t> </a:t>
            </a:r>
            <a:r>
              <a:rPr lang="en-US" sz="2000" dirty="0" err="1" smtClean="0"/>
              <a:t>alan</a:t>
            </a:r>
            <a:r>
              <a:rPr lang="en-US" sz="2000" dirty="0" smtClean="0"/>
              <a:t> </a:t>
            </a:r>
            <a:r>
              <a:rPr lang="en-US" sz="2000" dirty="0" err="1" smtClean="0"/>
              <a:t>ile</a:t>
            </a:r>
            <a:r>
              <a:rPr lang="en-US" sz="2000" dirty="0" smtClean="0"/>
              <a:t> </a:t>
            </a:r>
            <a:r>
              <a:rPr lang="en-US" sz="2000" dirty="0" err="1" smtClean="0"/>
              <a:t>tutarli</a:t>
            </a:r>
            <a:r>
              <a:rPr lang="en-US" sz="2000" dirty="0" smtClean="0"/>
              <a:t> </a:t>
            </a:r>
            <a:r>
              <a:rPr lang="en-US" sz="2000" dirty="0" err="1" smtClean="0"/>
              <a:t>olacak</a:t>
            </a:r>
            <a:r>
              <a:rPr lang="en-US" sz="2000" dirty="0" smtClean="0"/>
              <a:t> </a:t>
            </a:r>
            <a:r>
              <a:rPr lang="en-US" sz="2000" dirty="0" err="1" smtClean="0"/>
              <a:t>sekilde</a:t>
            </a:r>
            <a:r>
              <a:rPr lang="en-US" sz="2000" dirty="0" smtClean="0"/>
              <a:t> </a:t>
            </a:r>
            <a:r>
              <a:rPr lang="en-US" sz="2000" dirty="0" err="1" smtClean="0"/>
              <a:t>olusturuyoruz</a:t>
            </a:r>
            <a:r>
              <a:rPr lang="en-US" sz="2000" dirty="0" smtClean="0"/>
              <a:t>. Next </a:t>
            </a:r>
            <a:r>
              <a:rPr lang="en-US" sz="2000" dirty="0" err="1" smtClean="0"/>
              <a:t>butonu</a:t>
            </a:r>
            <a:r>
              <a:rPr lang="en-US" sz="2000" dirty="0" smtClean="0"/>
              <a:t> </a:t>
            </a:r>
            <a:r>
              <a:rPr lang="en-US" sz="2000" dirty="0" err="1" smtClean="0"/>
              <a:t>ile</a:t>
            </a:r>
            <a:r>
              <a:rPr lang="en-US" sz="2000" dirty="0" smtClean="0"/>
              <a:t> </a:t>
            </a:r>
            <a:r>
              <a:rPr lang="en-US" sz="2000" dirty="0" err="1" smtClean="0"/>
              <a:t>ikinci</a:t>
            </a:r>
            <a:r>
              <a:rPr lang="en-US" sz="2000" dirty="0" smtClean="0"/>
              <a:t> </a:t>
            </a:r>
            <a:r>
              <a:rPr lang="en-US" sz="2000" dirty="0" err="1" smtClean="0"/>
              <a:t>adima</a:t>
            </a:r>
            <a:r>
              <a:rPr lang="en-US" sz="2000" dirty="0" smtClean="0"/>
              <a:t> </a:t>
            </a:r>
            <a:r>
              <a:rPr lang="en-US" sz="2000" dirty="0" err="1" smtClean="0"/>
              <a:t>geciyoruz</a:t>
            </a:r>
            <a:r>
              <a:rPr lang="en-US" sz="2000" dirty="0" smtClean="0"/>
              <a:t>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2057400"/>
            <a:ext cx="9010501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</a:rPr>
              <a:t>Tablo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Iliskilendirme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sz="2000" dirty="0" err="1" smtClean="0"/>
              <a:t>Ucuncu</a:t>
            </a:r>
            <a:r>
              <a:rPr lang="en-US" sz="2000" dirty="0" smtClean="0"/>
              <a:t> </a:t>
            </a:r>
            <a:r>
              <a:rPr lang="en-US" sz="2000" dirty="0" err="1" smtClean="0"/>
              <a:t>adimda</a:t>
            </a:r>
            <a:r>
              <a:rPr lang="en-US" sz="2000" dirty="0" smtClean="0"/>
              <a:t> </a:t>
            </a:r>
            <a:r>
              <a:rPr lang="en-US" sz="2000" dirty="0" err="1" smtClean="0"/>
              <a:t>olusturdugumuz</a:t>
            </a:r>
            <a:r>
              <a:rPr lang="en-US" sz="2000" dirty="0" smtClean="0"/>
              <a:t> </a:t>
            </a:r>
            <a:r>
              <a:rPr lang="en-US" sz="2000" dirty="0" err="1" smtClean="0"/>
              <a:t>tablomuzun</a:t>
            </a:r>
            <a:r>
              <a:rPr lang="en-US" sz="2000" dirty="0" smtClean="0"/>
              <a:t> primary key </a:t>
            </a:r>
            <a:r>
              <a:rPr lang="en-US" sz="2000" dirty="0" err="1" smtClean="0"/>
              <a:t>yani</a:t>
            </a:r>
            <a:r>
              <a:rPr lang="en-US" sz="2000" dirty="0" smtClean="0"/>
              <a:t> </a:t>
            </a:r>
            <a:r>
              <a:rPr lang="en-US" sz="2000" dirty="0" err="1" smtClean="0"/>
              <a:t>birincil</a:t>
            </a:r>
            <a:r>
              <a:rPr lang="en-US" sz="2000" dirty="0" smtClean="0"/>
              <a:t> </a:t>
            </a:r>
            <a:r>
              <a:rPr lang="en-US" sz="2000" dirty="0" err="1" smtClean="0"/>
              <a:t>anahtarini</a:t>
            </a:r>
            <a:r>
              <a:rPr lang="en-US" sz="2000" dirty="0" smtClean="0"/>
              <a:t> </a:t>
            </a:r>
            <a:r>
              <a:rPr lang="en-US" sz="2000" dirty="0" err="1" smtClean="0"/>
              <a:t>belirliyor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next </a:t>
            </a:r>
            <a:r>
              <a:rPr lang="en-US" sz="2000" dirty="0" err="1" smtClean="0"/>
              <a:t>butonu</a:t>
            </a:r>
            <a:r>
              <a:rPr lang="en-US" sz="2000" dirty="0" smtClean="0"/>
              <a:t> </a:t>
            </a:r>
            <a:r>
              <a:rPr lang="en-US" sz="2000" dirty="0" err="1" smtClean="0"/>
              <a:t>iliskilendirmeyi</a:t>
            </a:r>
            <a:r>
              <a:rPr lang="en-US" sz="2000" dirty="0" smtClean="0"/>
              <a:t> </a:t>
            </a:r>
            <a:r>
              <a:rPr lang="en-US" sz="2000" dirty="0" err="1" smtClean="0"/>
              <a:t>yapacagimiz</a:t>
            </a:r>
            <a:r>
              <a:rPr lang="en-US" sz="2000" dirty="0" smtClean="0"/>
              <a:t> foreign key </a:t>
            </a:r>
            <a:r>
              <a:rPr lang="en-US" sz="2000" dirty="0" err="1" smtClean="0"/>
              <a:t>adimina</a:t>
            </a:r>
            <a:r>
              <a:rPr lang="en-US" sz="2000" dirty="0" smtClean="0"/>
              <a:t> </a:t>
            </a:r>
            <a:r>
              <a:rPr lang="en-US" sz="2000" dirty="0" err="1" smtClean="0"/>
              <a:t>geciyoruz</a:t>
            </a:r>
            <a:r>
              <a:rPr lang="en-US" sz="2000" dirty="0" smtClean="0"/>
              <a:t>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706119"/>
            <a:ext cx="8982075" cy="5151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</a:rPr>
              <a:t>Tablo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Iliskilendirme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sz="2000" dirty="0" smtClean="0"/>
              <a:t>Foreign Key </a:t>
            </a:r>
            <a:r>
              <a:rPr lang="en-US" sz="2000" dirty="0" err="1" smtClean="0"/>
              <a:t>adiminda</a:t>
            </a:r>
            <a:r>
              <a:rPr lang="en-US" sz="2000" dirty="0" smtClean="0"/>
              <a:t> Add Foreign Key </a:t>
            </a:r>
            <a:r>
              <a:rPr lang="en-US" sz="2000" dirty="0" err="1" smtClean="0"/>
              <a:t>penceresi</a:t>
            </a:r>
            <a:r>
              <a:rPr lang="en-US" sz="2000" dirty="0" smtClean="0"/>
              <a:t> </a:t>
            </a:r>
            <a:r>
              <a:rPr lang="en-US" sz="2000" dirty="0" err="1" smtClean="0"/>
              <a:t>altinda</a:t>
            </a:r>
            <a:r>
              <a:rPr lang="en-US" sz="2000" dirty="0" smtClean="0"/>
              <a:t> </a:t>
            </a:r>
            <a:r>
              <a:rPr lang="en-US" sz="2000" dirty="0" err="1" smtClean="0"/>
              <a:t>bulunan</a:t>
            </a:r>
            <a:r>
              <a:rPr lang="en-US" sz="2000" dirty="0" smtClean="0"/>
              <a:t> </a:t>
            </a:r>
            <a:r>
              <a:rPr lang="en-US" sz="2000" dirty="0" err="1" smtClean="0"/>
              <a:t>olusturma</a:t>
            </a:r>
            <a:r>
              <a:rPr lang="en-US" sz="2000" dirty="0" smtClean="0"/>
              <a:t> </a:t>
            </a:r>
            <a:r>
              <a:rPr lang="en-US" sz="2000" dirty="0" err="1" smtClean="0"/>
              <a:t>asamasinda</a:t>
            </a:r>
            <a:r>
              <a:rPr lang="en-US" sz="2000" dirty="0" smtClean="0"/>
              <a:t> </a:t>
            </a:r>
            <a:r>
              <a:rPr lang="en-US" sz="2000" dirty="0" err="1" smtClean="0"/>
              <a:t>oldugumuz</a:t>
            </a:r>
            <a:r>
              <a:rPr lang="en-US" sz="2000" dirty="0" smtClean="0"/>
              <a:t> </a:t>
            </a:r>
            <a:r>
              <a:rPr lang="en-US" sz="2000" dirty="0" err="1" smtClean="0"/>
              <a:t>tabloda</a:t>
            </a:r>
            <a:r>
              <a:rPr lang="en-US" sz="2000" dirty="0" smtClean="0"/>
              <a:t> </a:t>
            </a:r>
            <a:r>
              <a:rPr lang="en-US" sz="2000" dirty="0" err="1" smtClean="0"/>
              <a:t>hangi</a:t>
            </a:r>
            <a:r>
              <a:rPr lang="en-US" sz="2000" dirty="0" smtClean="0"/>
              <a:t> </a:t>
            </a:r>
            <a:r>
              <a:rPr lang="en-US" sz="2000" dirty="0" err="1" smtClean="0"/>
              <a:t>alani</a:t>
            </a:r>
            <a:r>
              <a:rPr lang="en-US" sz="2000" dirty="0" smtClean="0"/>
              <a:t> foreign key </a:t>
            </a:r>
            <a:r>
              <a:rPr lang="en-US" sz="2000" dirty="0" err="1" smtClean="0"/>
              <a:t>olarak</a:t>
            </a:r>
            <a:r>
              <a:rPr lang="en-US" sz="2000" dirty="0" smtClean="0"/>
              <a:t> </a:t>
            </a:r>
            <a:r>
              <a:rPr lang="en-US" sz="2000" dirty="0" err="1" smtClean="0"/>
              <a:t>ayarlayacaksan</a:t>
            </a:r>
            <a:r>
              <a:rPr lang="en-US" sz="2000" dirty="0" smtClean="0"/>
              <a:t> </a:t>
            </a:r>
            <a:r>
              <a:rPr lang="en-US" sz="2000" dirty="0" err="1" smtClean="0"/>
              <a:t>onu</a:t>
            </a:r>
            <a:r>
              <a:rPr lang="en-US" sz="2000" dirty="0" smtClean="0"/>
              <a:t> </a:t>
            </a:r>
            <a:r>
              <a:rPr lang="en-US" sz="2000" dirty="0" err="1" smtClean="0"/>
              <a:t>secip</a:t>
            </a:r>
            <a:r>
              <a:rPr lang="en-US" sz="2000" dirty="0" smtClean="0"/>
              <a:t> </a:t>
            </a:r>
            <a:r>
              <a:rPr lang="en-US" sz="2000" dirty="0" err="1" smtClean="0"/>
              <a:t>hemen</a:t>
            </a:r>
            <a:r>
              <a:rPr lang="en-US" sz="2000" dirty="0" smtClean="0"/>
              <a:t> </a:t>
            </a:r>
            <a:r>
              <a:rPr lang="en-US" sz="2000" dirty="0" err="1" smtClean="0"/>
              <a:t>yanindanki</a:t>
            </a:r>
            <a:r>
              <a:rPr lang="en-US" sz="2000" dirty="0" smtClean="0"/>
              <a:t> sag </a:t>
            </a:r>
            <a:r>
              <a:rPr lang="en-US" sz="2000" dirty="0" err="1" smtClean="0"/>
              <a:t>ok’a</a:t>
            </a:r>
            <a:r>
              <a:rPr lang="en-US" sz="2000" dirty="0" smtClean="0"/>
              <a:t> </a:t>
            </a:r>
            <a:r>
              <a:rPr lang="en-US" sz="2000" dirty="0" err="1" smtClean="0"/>
              <a:t>tikliyor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secmis</a:t>
            </a:r>
            <a:r>
              <a:rPr lang="en-US" sz="2000" dirty="0" smtClean="0"/>
              <a:t> </a:t>
            </a:r>
            <a:r>
              <a:rPr lang="en-US" sz="2000" dirty="0" err="1" smtClean="0"/>
              <a:t>oldugumuz</a:t>
            </a:r>
            <a:r>
              <a:rPr lang="en-US" sz="2000" dirty="0" smtClean="0"/>
              <a:t> </a:t>
            </a:r>
            <a:r>
              <a:rPr lang="en-US" sz="2000" dirty="0" err="1" smtClean="0"/>
              <a:t>alan</a:t>
            </a:r>
            <a:r>
              <a:rPr lang="en-US" sz="2000" dirty="0" smtClean="0"/>
              <a:t> </a:t>
            </a:r>
            <a:r>
              <a:rPr lang="en-US" sz="2000" dirty="0" err="1" smtClean="0"/>
              <a:t>artik</a:t>
            </a:r>
            <a:r>
              <a:rPr lang="en-US" sz="2000" dirty="0" smtClean="0"/>
              <a:t> Key Column </a:t>
            </a:r>
            <a:r>
              <a:rPr lang="en-US" sz="2000" dirty="0" err="1" smtClean="0"/>
              <a:t>alaninda</a:t>
            </a:r>
            <a:r>
              <a:rPr lang="en-US" sz="2000" dirty="0" smtClean="0"/>
              <a:t> </a:t>
            </a:r>
            <a:r>
              <a:rPr lang="en-US" sz="2000" dirty="0" err="1" smtClean="0"/>
              <a:t>yer</a:t>
            </a:r>
            <a:r>
              <a:rPr lang="en-US" sz="2000" dirty="0" smtClean="0"/>
              <a:t> </a:t>
            </a:r>
            <a:r>
              <a:rPr lang="en-US" sz="2000" dirty="0" err="1" smtClean="0"/>
              <a:t>almis</a:t>
            </a:r>
            <a:r>
              <a:rPr lang="en-US" sz="2000" dirty="0" smtClean="0"/>
              <a:t> </a:t>
            </a:r>
            <a:r>
              <a:rPr lang="en-US" sz="2000" dirty="0" err="1" smtClean="0"/>
              <a:t>olacaktir</a:t>
            </a:r>
            <a:r>
              <a:rPr lang="en-US" sz="2000" dirty="0" smtClean="0"/>
              <a:t>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67000"/>
            <a:ext cx="9144000" cy="352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2667000"/>
            <a:ext cx="9051257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</a:rPr>
              <a:t>Tablo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Iliskilendirme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sz="2000" dirty="0" err="1" smtClean="0"/>
              <a:t>Secmis</a:t>
            </a:r>
            <a:r>
              <a:rPr lang="en-US" sz="2000" dirty="0" smtClean="0"/>
              <a:t> </a:t>
            </a:r>
            <a:r>
              <a:rPr lang="en-US" sz="2000" dirty="0" err="1" smtClean="0"/>
              <a:t>oldugumuz</a:t>
            </a:r>
            <a:r>
              <a:rPr lang="en-US" sz="2000" dirty="0" smtClean="0"/>
              <a:t> </a:t>
            </a:r>
            <a:r>
              <a:rPr lang="en-US" sz="2000" dirty="0" err="1" smtClean="0"/>
              <a:t>alani</a:t>
            </a:r>
            <a:r>
              <a:rPr lang="en-US" sz="2000" dirty="0" smtClean="0"/>
              <a:t> key column </a:t>
            </a:r>
            <a:r>
              <a:rPr lang="en-US" sz="2000" dirty="0" err="1" smtClean="0"/>
              <a:t>alaninda</a:t>
            </a:r>
            <a:r>
              <a:rPr lang="en-US" sz="2000" dirty="0" smtClean="0"/>
              <a:t> </a:t>
            </a:r>
            <a:r>
              <a:rPr lang="en-US" sz="2000" dirty="0" err="1" smtClean="0"/>
              <a:t>gordukten</a:t>
            </a:r>
            <a:r>
              <a:rPr lang="en-US" sz="2000" dirty="0" smtClean="0"/>
              <a:t> </a:t>
            </a:r>
            <a:r>
              <a:rPr lang="en-US" sz="2000" dirty="0" err="1" smtClean="0"/>
              <a:t>sonra</a:t>
            </a:r>
            <a:r>
              <a:rPr lang="en-US" sz="2000" dirty="0" smtClean="0"/>
              <a:t> </a:t>
            </a:r>
            <a:r>
              <a:rPr lang="en-US" sz="2000" dirty="0" err="1" smtClean="0"/>
              <a:t>artik</a:t>
            </a:r>
            <a:r>
              <a:rPr lang="en-US" sz="2000" dirty="0" smtClean="0"/>
              <a:t> </a:t>
            </a:r>
            <a:r>
              <a:rPr lang="en-US" sz="2000" dirty="0" err="1" smtClean="0"/>
              <a:t>referans</a:t>
            </a:r>
            <a:r>
              <a:rPr lang="en-US" sz="2000" dirty="0" smtClean="0"/>
              <a:t> </a:t>
            </a:r>
            <a:r>
              <a:rPr lang="en-US" sz="2000" dirty="0" err="1" smtClean="0"/>
              <a:t>olarak</a:t>
            </a:r>
            <a:r>
              <a:rPr lang="en-US" sz="2000" dirty="0" smtClean="0"/>
              <a:t> </a:t>
            </a:r>
            <a:r>
              <a:rPr lang="en-US" sz="2000" dirty="0" err="1" smtClean="0"/>
              <a:t>sececegimiz</a:t>
            </a:r>
            <a:r>
              <a:rPr lang="en-US" sz="2000" dirty="0" smtClean="0"/>
              <a:t> </a:t>
            </a:r>
            <a:r>
              <a:rPr lang="en-US" sz="2000" dirty="0" err="1" smtClean="0"/>
              <a:t>tablo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alanlarin</a:t>
            </a:r>
            <a:r>
              <a:rPr lang="en-US" sz="2000" dirty="0" smtClean="0"/>
              <a:t> </a:t>
            </a:r>
            <a:r>
              <a:rPr lang="en-US" sz="2000" dirty="0" err="1" smtClean="0"/>
              <a:t>ayarlayabilmemiz</a:t>
            </a:r>
            <a:r>
              <a:rPr lang="en-US" sz="2000" dirty="0" smtClean="0"/>
              <a:t> </a:t>
            </a:r>
            <a:r>
              <a:rPr lang="en-US" sz="2000" dirty="0" err="1" smtClean="0"/>
              <a:t>icin</a:t>
            </a:r>
            <a:r>
              <a:rPr lang="en-US" sz="2000" dirty="0" smtClean="0"/>
              <a:t> </a:t>
            </a:r>
            <a:r>
              <a:rPr lang="en-US" sz="2000" dirty="0" err="1" smtClean="0"/>
              <a:t>asagidaki</a:t>
            </a:r>
            <a:r>
              <a:rPr lang="en-US" sz="2000" dirty="0" smtClean="0"/>
              <a:t> </a:t>
            </a:r>
            <a:r>
              <a:rPr lang="en-US" sz="2000" dirty="0" err="1" smtClean="0"/>
              <a:t>Referances</a:t>
            </a:r>
            <a:r>
              <a:rPr lang="en-US" sz="2000" dirty="0" smtClean="0"/>
              <a:t> Table </a:t>
            </a:r>
            <a:r>
              <a:rPr lang="en-US" sz="2000" dirty="0" err="1" smtClean="0"/>
              <a:t>sekmesinde</a:t>
            </a:r>
            <a:r>
              <a:rPr lang="en-US" sz="2000" dirty="0" smtClean="0"/>
              <a:t> </a:t>
            </a:r>
            <a:r>
              <a:rPr lang="en-US" sz="2000" dirty="0" err="1" smtClean="0"/>
              <a:t>bulunan</a:t>
            </a:r>
            <a:r>
              <a:rPr lang="en-US" sz="2000" dirty="0" smtClean="0"/>
              <a:t> </a:t>
            </a:r>
            <a:r>
              <a:rPr lang="en-US" sz="2000" dirty="0" err="1" smtClean="0"/>
              <a:t>yukari</a:t>
            </a:r>
            <a:r>
              <a:rPr lang="en-US" sz="2000" dirty="0" smtClean="0"/>
              <a:t> </a:t>
            </a:r>
            <a:r>
              <a:rPr lang="en-US" sz="2000" dirty="0" err="1" smtClean="0"/>
              <a:t>ucgen</a:t>
            </a:r>
            <a:r>
              <a:rPr lang="en-US" sz="2000" dirty="0" smtClean="0"/>
              <a:t> </a:t>
            </a:r>
            <a:r>
              <a:rPr lang="en-US" sz="2000" dirty="0" err="1" smtClean="0"/>
              <a:t>isaretli</a:t>
            </a:r>
            <a:r>
              <a:rPr lang="en-US" sz="2000" dirty="0" smtClean="0"/>
              <a:t> </a:t>
            </a:r>
            <a:r>
              <a:rPr lang="en-US" sz="2000" dirty="0" err="1" smtClean="0"/>
              <a:t>kutucu</a:t>
            </a:r>
            <a:r>
              <a:rPr lang="en-US" sz="2000" dirty="0" smtClean="0"/>
              <a:t> </a:t>
            </a:r>
            <a:r>
              <a:rPr lang="en-US" sz="2000" dirty="0" err="1" smtClean="0"/>
              <a:t>tikliyoruz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acilan</a:t>
            </a:r>
            <a:r>
              <a:rPr lang="en-US" sz="2000" dirty="0" smtClean="0"/>
              <a:t> </a:t>
            </a:r>
            <a:r>
              <a:rPr lang="en-US" sz="2000" dirty="0" err="1" smtClean="0"/>
              <a:t>pencereden</a:t>
            </a:r>
            <a:r>
              <a:rPr lang="en-US" sz="2000" dirty="0" smtClean="0"/>
              <a:t> </a:t>
            </a:r>
            <a:r>
              <a:rPr lang="en-US" sz="2000" dirty="0" err="1" smtClean="0"/>
              <a:t>iliskilendirmemiz</a:t>
            </a:r>
            <a:r>
              <a:rPr lang="en-US" sz="2000" dirty="0" smtClean="0"/>
              <a:t> </a:t>
            </a:r>
            <a:r>
              <a:rPr lang="en-US" sz="2000" dirty="0" err="1" smtClean="0"/>
              <a:t>gereken</a:t>
            </a:r>
            <a:r>
              <a:rPr lang="en-US" sz="2000" dirty="0" smtClean="0"/>
              <a:t> </a:t>
            </a:r>
            <a:r>
              <a:rPr lang="en-US" sz="2000" dirty="0" err="1" smtClean="0"/>
              <a:t>table’i</a:t>
            </a:r>
            <a:r>
              <a:rPr lang="en-US" sz="2000" dirty="0" smtClean="0"/>
              <a:t> </a:t>
            </a:r>
            <a:r>
              <a:rPr lang="en-US" sz="2000" dirty="0" err="1" smtClean="0"/>
              <a:t>secmis</a:t>
            </a:r>
            <a:r>
              <a:rPr lang="en-US" sz="2000" dirty="0" smtClean="0"/>
              <a:t> </a:t>
            </a:r>
            <a:r>
              <a:rPr lang="en-US" sz="2000" dirty="0" err="1" smtClean="0"/>
              <a:t>oluyoruz</a:t>
            </a:r>
            <a:r>
              <a:rPr lang="en-US" sz="2000" dirty="0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</a:rPr>
              <a:t>Tablo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Iliskilendirme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sz="2000" dirty="0" err="1" smtClean="0"/>
              <a:t>Acilan</a:t>
            </a:r>
            <a:r>
              <a:rPr lang="en-US" sz="2000" dirty="0" smtClean="0"/>
              <a:t> </a:t>
            </a:r>
            <a:r>
              <a:rPr lang="en-US" sz="2000" dirty="0" err="1" smtClean="0"/>
              <a:t>pencereden</a:t>
            </a:r>
            <a:r>
              <a:rPr lang="en-US" sz="2000" dirty="0" smtClean="0"/>
              <a:t> </a:t>
            </a:r>
            <a:r>
              <a:rPr lang="en-US" sz="2000" dirty="0" err="1" smtClean="0"/>
              <a:t>iliskilendirmemiz</a:t>
            </a:r>
            <a:r>
              <a:rPr lang="en-US" sz="2000" dirty="0" smtClean="0"/>
              <a:t> </a:t>
            </a:r>
            <a:r>
              <a:rPr lang="en-US" sz="2000" dirty="0" err="1" smtClean="0"/>
              <a:t>gereken</a:t>
            </a:r>
            <a:r>
              <a:rPr lang="en-US" sz="2000" dirty="0" smtClean="0"/>
              <a:t> </a:t>
            </a:r>
            <a:r>
              <a:rPr lang="en-US" sz="2000" dirty="0" err="1" smtClean="0"/>
              <a:t>table’i</a:t>
            </a:r>
            <a:r>
              <a:rPr lang="en-US" sz="2000" dirty="0" smtClean="0"/>
              <a:t> </a:t>
            </a:r>
            <a:r>
              <a:rPr lang="en-US" sz="2000" dirty="0" err="1" smtClean="0"/>
              <a:t>seciyoruz</a:t>
            </a:r>
            <a:r>
              <a:rPr lang="en-US" sz="2000" dirty="0" smtClean="0"/>
              <a:t>.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1676400"/>
            <a:ext cx="3810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</a:rPr>
              <a:t>Tablo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Iliskilendirme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sz="2000" dirty="0" err="1" smtClean="0"/>
              <a:t>Hemen</a:t>
            </a:r>
            <a:r>
              <a:rPr lang="en-US" sz="2000" dirty="0" smtClean="0"/>
              <a:t> </a:t>
            </a:r>
            <a:r>
              <a:rPr lang="en-US" sz="2000" dirty="0" err="1" smtClean="0"/>
              <a:t>ardindan</a:t>
            </a:r>
            <a:r>
              <a:rPr lang="en-US" sz="2000" dirty="0" smtClean="0"/>
              <a:t> </a:t>
            </a:r>
            <a:r>
              <a:rPr lang="en-US" sz="2000" dirty="0" err="1" smtClean="0"/>
              <a:t>asagi</a:t>
            </a:r>
            <a:r>
              <a:rPr lang="en-US" sz="2000" dirty="0" smtClean="0"/>
              <a:t> </a:t>
            </a:r>
            <a:r>
              <a:rPr lang="en-US" sz="2000" dirty="0" err="1" smtClean="0"/>
              <a:t>yonlu</a:t>
            </a:r>
            <a:r>
              <a:rPr lang="en-US" sz="2000" dirty="0" smtClean="0"/>
              <a:t> </a:t>
            </a:r>
            <a:r>
              <a:rPr lang="en-US" sz="2000" dirty="0" err="1" smtClean="0"/>
              <a:t>kucuk</a:t>
            </a:r>
            <a:r>
              <a:rPr lang="en-US" sz="2000" dirty="0" smtClean="0"/>
              <a:t> ok </a:t>
            </a:r>
            <a:r>
              <a:rPr lang="en-US" sz="2000" dirty="0" err="1" smtClean="0"/>
              <a:t>isaretini</a:t>
            </a:r>
            <a:r>
              <a:rPr lang="en-US" sz="2000" dirty="0" smtClean="0"/>
              <a:t> </a:t>
            </a:r>
            <a:r>
              <a:rPr lang="en-US" sz="2000" dirty="0" err="1" smtClean="0"/>
              <a:t>tikiyoruz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secmis</a:t>
            </a:r>
            <a:r>
              <a:rPr lang="en-US" sz="2000" dirty="0" smtClean="0"/>
              <a:t> </a:t>
            </a:r>
            <a:r>
              <a:rPr lang="en-US" sz="2000" dirty="0" err="1" smtClean="0"/>
              <a:t>oldugumuz</a:t>
            </a:r>
            <a:r>
              <a:rPr lang="en-US" sz="2000" dirty="0" smtClean="0"/>
              <a:t> </a:t>
            </a:r>
            <a:r>
              <a:rPr lang="en-US" sz="2000" dirty="0" err="1" smtClean="0"/>
              <a:t>tabloya</a:t>
            </a:r>
            <a:r>
              <a:rPr lang="en-US" sz="2000" dirty="0" smtClean="0"/>
              <a:t> </a:t>
            </a:r>
            <a:r>
              <a:rPr lang="en-US" sz="2000" dirty="0" err="1" smtClean="0"/>
              <a:t>ait</a:t>
            </a:r>
            <a:r>
              <a:rPr lang="en-US" sz="2000" dirty="0" smtClean="0"/>
              <a:t> </a:t>
            </a:r>
            <a:r>
              <a:rPr lang="en-US" sz="2000" dirty="0" err="1" smtClean="0"/>
              <a:t>alanlar</a:t>
            </a:r>
            <a:r>
              <a:rPr lang="en-US" sz="2000" dirty="0" smtClean="0"/>
              <a:t> </a:t>
            </a:r>
            <a:r>
              <a:rPr lang="en-US" sz="2000" dirty="0" err="1" smtClean="0"/>
              <a:t>bir</a:t>
            </a:r>
            <a:r>
              <a:rPr lang="en-US" sz="2000" dirty="0" smtClean="0"/>
              <a:t> </a:t>
            </a:r>
            <a:r>
              <a:rPr lang="en-US" sz="2000" dirty="0" err="1" smtClean="0"/>
              <a:t>sonraki</a:t>
            </a:r>
            <a:r>
              <a:rPr lang="en-US" sz="2000" dirty="0" smtClean="0"/>
              <a:t> </a:t>
            </a:r>
            <a:r>
              <a:rPr lang="en-US" sz="2000" dirty="0" err="1" smtClean="0"/>
              <a:t>asagi</a:t>
            </a:r>
            <a:r>
              <a:rPr lang="en-US" sz="2000" dirty="0" smtClean="0"/>
              <a:t> </a:t>
            </a:r>
            <a:r>
              <a:rPr lang="en-US" sz="2000" dirty="0" err="1" smtClean="0"/>
              <a:t>alanda</a:t>
            </a:r>
            <a:r>
              <a:rPr lang="en-US" sz="2000" dirty="0" smtClean="0"/>
              <a:t> </a:t>
            </a:r>
            <a:r>
              <a:rPr lang="en-US" sz="2000" dirty="0" err="1" smtClean="0"/>
              <a:t>listelenmis</a:t>
            </a:r>
            <a:r>
              <a:rPr lang="en-US" sz="2000" dirty="0" smtClean="0"/>
              <a:t> </a:t>
            </a:r>
            <a:r>
              <a:rPr lang="en-US" sz="2000" dirty="0" err="1" smtClean="0"/>
              <a:t>oluyor</a:t>
            </a:r>
            <a:r>
              <a:rPr lang="en-US" sz="2000" dirty="0" smtClean="0"/>
              <a:t>. </a:t>
            </a:r>
            <a:r>
              <a:rPr lang="en-US" sz="2000" dirty="0" err="1" smtClean="0"/>
              <a:t>Buradan</a:t>
            </a:r>
            <a:r>
              <a:rPr lang="en-US" sz="2000" dirty="0" smtClean="0"/>
              <a:t> </a:t>
            </a:r>
            <a:r>
              <a:rPr lang="en-US" sz="2000" dirty="0" err="1" smtClean="0"/>
              <a:t>iliskilendirmemiz</a:t>
            </a:r>
            <a:r>
              <a:rPr lang="en-US" sz="2000" dirty="0" smtClean="0"/>
              <a:t> </a:t>
            </a:r>
            <a:r>
              <a:rPr lang="en-US" sz="2000" dirty="0" err="1" smtClean="0"/>
              <a:t>gereken</a:t>
            </a:r>
            <a:r>
              <a:rPr lang="en-US" sz="2000" dirty="0" smtClean="0"/>
              <a:t> </a:t>
            </a:r>
            <a:r>
              <a:rPr lang="en-US" sz="2000" dirty="0" err="1" smtClean="0"/>
              <a:t>alani</a:t>
            </a:r>
            <a:r>
              <a:rPr lang="en-US" sz="2000" dirty="0" smtClean="0"/>
              <a:t> </a:t>
            </a:r>
            <a:r>
              <a:rPr lang="en-US" sz="2000" dirty="0" err="1" smtClean="0"/>
              <a:t>seciyor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yine</a:t>
            </a:r>
            <a:r>
              <a:rPr lang="en-US" sz="2000" dirty="0" smtClean="0"/>
              <a:t> sag </a:t>
            </a:r>
            <a:r>
              <a:rPr lang="en-US" sz="2000" dirty="0" err="1" smtClean="0"/>
              <a:t>taraftaki</a:t>
            </a:r>
            <a:r>
              <a:rPr lang="en-US" sz="2000" dirty="0" smtClean="0"/>
              <a:t> </a:t>
            </a:r>
            <a:r>
              <a:rPr lang="en-US" sz="2000" dirty="0" err="1" smtClean="0"/>
              <a:t>Referances</a:t>
            </a:r>
            <a:r>
              <a:rPr lang="en-US" sz="2000" dirty="0" smtClean="0"/>
              <a:t> Column </a:t>
            </a:r>
            <a:r>
              <a:rPr lang="en-US" sz="2000" dirty="0" err="1" smtClean="0"/>
              <a:t>listesine</a:t>
            </a:r>
            <a:r>
              <a:rPr lang="en-US" sz="2000" dirty="0" smtClean="0"/>
              <a:t> </a:t>
            </a:r>
            <a:r>
              <a:rPr lang="en-US" sz="2000" dirty="0" err="1" smtClean="0"/>
              <a:t>eklemis</a:t>
            </a:r>
            <a:r>
              <a:rPr lang="en-US" sz="2000" dirty="0" smtClean="0"/>
              <a:t> </a:t>
            </a:r>
            <a:r>
              <a:rPr lang="en-US" sz="2000" dirty="0" err="1" smtClean="0"/>
              <a:t>oluyoruz</a:t>
            </a:r>
            <a:r>
              <a:rPr lang="en-US" sz="2000" dirty="0" smtClean="0"/>
              <a:t>.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45334"/>
            <a:ext cx="9144000" cy="4612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</a:rPr>
              <a:t>Tablo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Iliskilendirme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sz="2000" dirty="0" err="1" smtClean="0"/>
              <a:t>Iliskilendirmelerimizi</a:t>
            </a:r>
            <a:r>
              <a:rPr lang="en-US" sz="2000" dirty="0" smtClean="0"/>
              <a:t> </a:t>
            </a:r>
            <a:r>
              <a:rPr lang="en-US" sz="2000" dirty="0" err="1" smtClean="0"/>
              <a:t>tamamladiktan</a:t>
            </a:r>
            <a:r>
              <a:rPr lang="en-US" sz="2000" dirty="0" smtClean="0"/>
              <a:t> </a:t>
            </a:r>
            <a:r>
              <a:rPr lang="en-US" sz="2000" dirty="0" err="1" smtClean="0"/>
              <a:t>sonra</a:t>
            </a:r>
            <a:r>
              <a:rPr lang="en-US" sz="2000" dirty="0" smtClean="0"/>
              <a:t> </a:t>
            </a:r>
            <a:r>
              <a:rPr lang="en-US" sz="2000" dirty="0" err="1" smtClean="0"/>
              <a:t>artik</a:t>
            </a:r>
            <a:r>
              <a:rPr lang="en-US" sz="2000" dirty="0" smtClean="0"/>
              <a:t> </a:t>
            </a:r>
            <a:r>
              <a:rPr lang="en-US" sz="2000" dirty="0" err="1" smtClean="0"/>
              <a:t>yukarida</a:t>
            </a:r>
            <a:r>
              <a:rPr lang="en-US" sz="2000" dirty="0" smtClean="0"/>
              <a:t> </a:t>
            </a:r>
            <a:r>
              <a:rPr lang="en-US" sz="2000" dirty="0" err="1" smtClean="0"/>
              <a:t>bulunan</a:t>
            </a:r>
            <a:r>
              <a:rPr lang="en-US" sz="2000" dirty="0" smtClean="0"/>
              <a:t> ADD </a:t>
            </a:r>
            <a:r>
              <a:rPr lang="en-US" sz="2000" dirty="0" err="1" smtClean="0"/>
              <a:t>butonu</a:t>
            </a:r>
            <a:r>
              <a:rPr lang="en-US" sz="2000" dirty="0" smtClean="0"/>
              <a:t> </a:t>
            </a:r>
            <a:r>
              <a:rPr lang="en-US" sz="2000" dirty="0" err="1" smtClean="0"/>
              <a:t>ile</a:t>
            </a:r>
            <a:r>
              <a:rPr lang="en-US" sz="2000" dirty="0" smtClean="0"/>
              <a:t> </a:t>
            </a:r>
            <a:r>
              <a:rPr lang="en-US" sz="2000" dirty="0" err="1" smtClean="0"/>
              <a:t>yukaridaki</a:t>
            </a:r>
            <a:r>
              <a:rPr lang="en-US" sz="2000" dirty="0" smtClean="0"/>
              <a:t> Foreign Keys </a:t>
            </a:r>
            <a:r>
              <a:rPr lang="en-US" sz="2000" dirty="0" err="1" smtClean="0"/>
              <a:t>listesinde</a:t>
            </a:r>
            <a:r>
              <a:rPr lang="en-US" sz="2000" dirty="0" smtClean="0"/>
              <a:t> </a:t>
            </a:r>
            <a:r>
              <a:rPr lang="en-US" sz="2000" dirty="0" err="1" smtClean="0"/>
              <a:t>olusturmus</a:t>
            </a:r>
            <a:r>
              <a:rPr lang="en-US" sz="2000" dirty="0" smtClean="0"/>
              <a:t> </a:t>
            </a:r>
            <a:r>
              <a:rPr lang="en-US" sz="2000" dirty="0" err="1" smtClean="0"/>
              <a:t>oldugumuz</a:t>
            </a:r>
            <a:r>
              <a:rPr lang="en-US" sz="2000" dirty="0" smtClean="0"/>
              <a:t> </a:t>
            </a:r>
            <a:r>
              <a:rPr lang="en-US" sz="2000" dirty="0" err="1" smtClean="0"/>
              <a:t>iliskilendirme</a:t>
            </a:r>
            <a:r>
              <a:rPr lang="en-US" sz="2000" dirty="0" smtClean="0"/>
              <a:t> </a:t>
            </a:r>
            <a:r>
              <a:rPr lang="en-US" sz="2000" dirty="0" err="1" smtClean="0"/>
              <a:t>yer</a:t>
            </a:r>
            <a:r>
              <a:rPr lang="en-US" sz="2000" dirty="0" smtClean="0"/>
              <a:t> </a:t>
            </a:r>
            <a:r>
              <a:rPr lang="en-US" sz="2000" dirty="0" err="1" smtClean="0"/>
              <a:t>alacaktir</a:t>
            </a:r>
            <a:r>
              <a:rPr lang="en-US" sz="2000" dirty="0" smtClean="0"/>
              <a:t>. 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09800"/>
            <a:ext cx="9144000" cy="4595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676400"/>
            <a:ext cx="269176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Hakkimda</a:t>
            </a:r>
            <a:endParaRPr lang="en-US" sz="40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228600"/>
            <a:ext cx="44577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81000" y="2819400"/>
            <a:ext cx="8534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Iletisim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Icin</a:t>
            </a:r>
            <a:r>
              <a:rPr lang="en-US" sz="2800" b="1" dirty="0" smtClean="0"/>
              <a:t> :</a:t>
            </a:r>
          </a:p>
          <a:p>
            <a:endParaRPr lang="en-US" sz="2800" b="1" dirty="0" smtClean="0">
              <a:solidFill>
                <a:srgbClr val="C00000"/>
              </a:solidFill>
            </a:endParaRPr>
          </a:p>
          <a:p>
            <a:r>
              <a:rPr lang="en-US" sz="2800" b="1" dirty="0" smtClean="0">
                <a:solidFill>
                  <a:schemeClr val="bg1"/>
                </a:solidFill>
              </a:rPr>
              <a:t>Blog       : </a:t>
            </a:r>
            <a:r>
              <a:rPr lang="en-US" sz="2800" b="1" dirty="0" smtClean="0">
                <a:solidFill>
                  <a:srgbClr val="C00000"/>
                </a:solidFill>
              </a:rPr>
              <a:t>www.sevdanurgenc.com</a:t>
            </a:r>
          </a:p>
          <a:p>
            <a:r>
              <a:rPr lang="en-US" sz="2800" b="1" dirty="0" smtClean="0">
                <a:solidFill>
                  <a:schemeClr val="bg1"/>
                </a:solidFill>
              </a:rPr>
              <a:t>E - Mail : </a:t>
            </a:r>
            <a:r>
              <a:rPr lang="en-US" sz="2800" b="1" dirty="0" smtClean="0">
                <a:solidFill>
                  <a:srgbClr val="C00000"/>
                </a:solidFill>
              </a:rPr>
              <a:t>sevdanurgenc@sevdanurgenc.com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                 nanonungunlugu@gmail.com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</a:rPr>
              <a:t>Tablo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Iliskilendirme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sz="2000" dirty="0" err="1" smtClean="0"/>
              <a:t>Olusturmus</a:t>
            </a:r>
            <a:r>
              <a:rPr lang="en-US" sz="2000" dirty="0" smtClean="0"/>
              <a:t> </a:t>
            </a:r>
            <a:r>
              <a:rPr lang="en-US" sz="2000" dirty="0" err="1" smtClean="0"/>
              <a:t>oldugumuz</a:t>
            </a:r>
            <a:r>
              <a:rPr lang="en-US" sz="2000" dirty="0" smtClean="0"/>
              <a:t> foreign key </a:t>
            </a:r>
            <a:r>
              <a:rPr lang="en-US" sz="2000" dirty="0" err="1" smtClean="0"/>
              <a:t>yukaridaki</a:t>
            </a:r>
            <a:r>
              <a:rPr lang="en-US" sz="2000" dirty="0" smtClean="0"/>
              <a:t> </a:t>
            </a:r>
            <a:r>
              <a:rPr lang="en-US" sz="2000" dirty="0" err="1" smtClean="0"/>
              <a:t>listede</a:t>
            </a:r>
            <a:r>
              <a:rPr lang="en-US" sz="2000" dirty="0" smtClean="0"/>
              <a:t> </a:t>
            </a:r>
            <a:r>
              <a:rPr lang="en-US" sz="2000" dirty="0" err="1" smtClean="0"/>
              <a:t>hatasiz</a:t>
            </a:r>
            <a:r>
              <a:rPr lang="en-US" sz="2000" dirty="0" smtClean="0"/>
              <a:t> </a:t>
            </a:r>
            <a:r>
              <a:rPr lang="en-US" sz="2000" dirty="0" err="1" smtClean="0"/>
              <a:t>bir</a:t>
            </a:r>
            <a:r>
              <a:rPr lang="en-US" sz="2000" dirty="0" smtClean="0"/>
              <a:t> </a:t>
            </a:r>
            <a:r>
              <a:rPr lang="en-US" sz="2000" dirty="0" err="1" smtClean="0"/>
              <a:t>sekilde</a:t>
            </a:r>
            <a:r>
              <a:rPr lang="en-US" sz="2000" dirty="0" smtClean="0"/>
              <a:t> </a:t>
            </a:r>
            <a:r>
              <a:rPr lang="en-US" sz="2000" dirty="0" err="1" smtClean="0"/>
              <a:t>goruntulendikten</a:t>
            </a:r>
            <a:r>
              <a:rPr lang="en-US" sz="2000" dirty="0" smtClean="0"/>
              <a:t> </a:t>
            </a:r>
            <a:r>
              <a:rPr lang="en-US" sz="2000" dirty="0" err="1" smtClean="0"/>
              <a:t>sonra</a:t>
            </a:r>
            <a:r>
              <a:rPr lang="en-US" sz="2000" dirty="0" smtClean="0"/>
              <a:t> </a:t>
            </a:r>
            <a:r>
              <a:rPr lang="en-US" sz="2000" dirty="0" err="1" smtClean="0"/>
              <a:t>artik</a:t>
            </a:r>
            <a:r>
              <a:rPr lang="en-US" sz="2000" dirty="0" smtClean="0"/>
              <a:t> Next </a:t>
            </a:r>
            <a:r>
              <a:rPr lang="en-US" sz="2000" dirty="0" err="1" smtClean="0"/>
              <a:t>butonu</a:t>
            </a:r>
            <a:r>
              <a:rPr lang="en-US" sz="2000" dirty="0" smtClean="0"/>
              <a:t> </a:t>
            </a:r>
            <a:r>
              <a:rPr lang="en-US" sz="2000" dirty="0" err="1" smtClean="0"/>
              <a:t>ile</a:t>
            </a:r>
            <a:r>
              <a:rPr lang="en-US" sz="2000" dirty="0" smtClean="0"/>
              <a:t> </a:t>
            </a:r>
            <a:r>
              <a:rPr lang="en-US" sz="2000" dirty="0" err="1" smtClean="0"/>
              <a:t>bir</a:t>
            </a:r>
            <a:r>
              <a:rPr lang="en-US" sz="2000" dirty="0" smtClean="0"/>
              <a:t> </a:t>
            </a:r>
            <a:r>
              <a:rPr lang="en-US" sz="2000" dirty="0" err="1" smtClean="0"/>
              <a:t>sonraki</a:t>
            </a:r>
            <a:r>
              <a:rPr lang="en-US" sz="2000" dirty="0" smtClean="0"/>
              <a:t> </a:t>
            </a:r>
            <a:r>
              <a:rPr lang="en-US" sz="2000" dirty="0" err="1" smtClean="0"/>
              <a:t>adima</a:t>
            </a:r>
            <a:r>
              <a:rPr lang="en-US" sz="2000" dirty="0" smtClean="0"/>
              <a:t> </a:t>
            </a:r>
            <a:r>
              <a:rPr lang="en-US" sz="2000" dirty="0" err="1" smtClean="0"/>
              <a:t>gecebiliriz</a:t>
            </a:r>
            <a:r>
              <a:rPr lang="en-US" sz="2000" dirty="0" smtClean="0"/>
              <a:t>.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54" y="2438400"/>
            <a:ext cx="9069446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</a:rPr>
              <a:t>Tablo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Iliskilendirme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sz="2000" dirty="0" err="1" smtClean="0"/>
              <a:t>Herhangi</a:t>
            </a:r>
            <a:r>
              <a:rPr lang="en-US" sz="2000" dirty="0" smtClean="0"/>
              <a:t> </a:t>
            </a:r>
            <a:r>
              <a:rPr lang="en-US" sz="2000" dirty="0" err="1" smtClean="0"/>
              <a:t>bir</a:t>
            </a:r>
            <a:r>
              <a:rPr lang="en-US" sz="2000" dirty="0" smtClean="0"/>
              <a:t> </a:t>
            </a:r>
            <a:r>
              <a:rPr lang="en-US" sz="2000" dirty="0" err="1" smtClean="0"/>
              <a:t>degisiklik</a:t>
            </a:r>
            <a:r>
              <a:rPr lang="en-US" sz="2000" dirty="0" smtClean="0"/>
              <a:t> </a:t>
            </a:r>
            <a:r>
              <a:rPr lang="en-US" sz="2000" dirty="0" err="1" smtClean="0"/>
              <a:t>yapmadan</a:t>
            </a:r>
            <a:r>
              <a:rPr lang="en-US" sz="2000" dirty="0" smtClean="0"/>
              <a:t> </a:t>
            </a:r>
            <a:r>
              <a:rPr lang="en-US" sz="2000" dirty="0" err="1" smtClean="0"/>
              <a:t>altinci</a:t>
            </a:r>
            <a:r>
              <a:rPr lang="en-US" sz="2000" dirty="0" smtClean="0"/>
              <a:t> </a:t>
            </a:r>
            <a:r>
              <a:rPr lang="en-US" sz="2000" dirty="0" err="1" smtClean="0"/>
              <a:t>vede</a:t>
            </a:r>
            <a:r>
              <a:rPr lang="en-US" sz="2000" dirty="0" smtClean="0"/>
              <a:t> son </a:t>
            </a:r>
            <a:r>
              <a:rPr lang="en-US" sz="2000" dirty="0" err="1" smtClean="0"/>
              <a:t>adima</a:t>
            </a:r>
            <a:r>
              <a:rPr lang="en-US" sz="2000" dirty="0" smtClean="0"/>
              <a:t> </a:t>
            </a:r>
            <a:r>
              <a:rPr lang="en-US" sz="2000" dirty="0" err="1" smtClean="0"/>
              <a:t>ilerliyoruz</a:t>
            </a:r>
            <a:r>
              <a:rPr lang="en-US" sz="2000" dirty="0" smtClean="0"/>
              <a:t>.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609" y="1371600"/>
            <a:ext cx="8828991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</a:rPr>
              <a:t>Tablo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Iliskilendirme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sz="2000" dirty="0" smtClean="0"/>
              <a:t>Son </a:t>
            </a:r>
            <a:r>
              <a:rPr lang="en-US" sz="2000" dirty="0" err="1" smtClean="0"/>
              <a:t>adimda</a:t>
            </a:r>
            <a:r>
              <a:rPr lang="en-US" sz="2000" dirty="0" smtClean="0"/>
              <a:t> </a:t>
            </a:r>
            <a:r>
              <a:rPr lang="en-US" sz="2000" dirty="0" err="1" smtClean="0"/>
              <a:t>olusturmus</a:t>
            </a:r>
            <a:r>
              <a:rPr lang="en-US" sz="2000" dirty="0" smtClean="0"/>
              <a:t> </a:t>
            </a:r>
            <a:r>
              <a:rPr lang="en-US" sz="2000" dirty="0" err="1" smtClean="0"/>
              <a:t>oldugumuz</a:t>
            </a:r>
            <a:r>
              <a:rPr lang="en-US" sz="2000" dirty="0" smtClean="0"/>
              <a:t> </a:t>
            </a:r>
            <a:r>
              <a:rPr lang="en-US" sz="2000" dirty="0" err="1" smtClean="0"/>
              <a:t>tabloya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iliskilendirmelere</a:t>
            </a:r>
            <a:r>
              <a:rPr lang="en-US" sz="2000" dirty="0" smtClean="0"/>
              <a:t> </a:t>
            </a:r>
            <a:r>
              <a:rPr lang="en-US" sz="2000" dirty="0" err="1" smtClean="0"/>
              <a:t>ait</a:t>
            </a:r>
            <a:r>
              <a:rPr lang="en-US" sz="2000" dirty="0" smtClean="0"/>
              <a:t>  SQL </a:t>
            </a:r>
            <a:r>
              <a:rPr lang="en-US" sz="2000" dirty="0" err="1" smtClean="0"/>
              <a:t>cumleleri</a:t>
            </a:r>
            <a:r>
              <a:rPr lang="en-US" sz="2000" dirty="0" smtClean="0"/>
              <a:t> </a:t>
            </a:r>
            <a:r>
              <a:rPr lang="en-US" sz="2000" dirty="0" err="1" smtClean="0"/>
              <a:t>gosterildikten</a:t>
            </a:r>
            <a:r>
              <a:rPr lang="en-US" sz="2000" dirty="0" smtClean="0"/>
              <a:t> </a:t>
            </a:r>
            <a:r>
              <a:rPr lang="en-US" sz="2000" dirty="0" err="1" smtClean="0"/>
              <a:t>sonra</a:t>
            </a:r>
            <a:r>
              <a:rPr lang="en-US" sz="2000" dirty="0" smtClean="0"/>
              <a:t> Create </a:t>
            </a:r>
            <a:r>
              <a:rPr lang="en-US" sz="2000" dirty="0" err="1" smtClean="0"/>
              <a:t>butonu</a:t>
            </a:r>
            <a:r>
              <a:rPr lang="en-US" sz="2000" dirty="0" smtClean="0"/>
              <a:t> </a:t>
            </a:r>
            <a:r>
              <a:rPr lang="en-US" sz="2000" dirty="0" err="1" smtClean="0"/>
              <a:t>ile</a:t>
            </a:r>
            <a:r>
              <a:rPr lang="en-US" sz="2000" dirty="0" smtClean="0"/>
              <a:t> </a:t>
            </a:r>
            <a:r>
              <a:rPr lang="en-US" sz="2000" dirty="0" err="1" smtClean="0"/>
              <a:t>olusturma</a:t>
            </a:r>
            <a:r>
              <a:rPr lang="en-US" sz="2000" dirty="0" smtClean="0"/>
              <a:t> </a:t>
            </a:r>
            <a:r>
              <a:rPr lang="en-US" sz="2000" dirty="0" err="1" smtClean="0"/>
              <a:t>islemine</a:t>
            </a:r>
            <a:r>
              <a:rPr lang="en-US" sz="2000" dirty="0" smtClean="0"/>
              <a:t> </a:t>
            </a:r>
            <a:r>
              <a:rPr lang="en-US" sz="2000" dirty="0" err="1" smtClean="0"/>
              <a:t>tamamlayabilirsiniz</a:t>
            </a:r>
            <a:r>
              <a:rPr lang="en-US" sz="2000" dirty="0" smtClean="0"/>
              <a:t>.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752600"/>
            <a:ext cx="8991600" cy="5105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</a:rPr>
              <a:t>Tablo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Iliskilendirme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sz="2000" dirty="0" smtClean="0"/>
              <a:t>Her </a:t>
            </a:r>
            <a:r>
              <a:rPr lang="en-US" sz="2000" dirty="0" err="1" smtClean="0"/>
              <a:t>iki</a:t>
            </a:r>
            <a:r>
              <a:rPr lang="en-US" sz="2000" dirty="0" smtClean="0"/>
              <a:t> </a:t>
            </a:r>
            <a:r>
              <a:rPr lang="en-US" sz="2000" dirty="0" err="1" smtClean="0"/>
              <a:t>tabloyada</a:t>
            </a:r>
            <a:r>
              <a:rPr lang="en-US" sz="2000" dirty="0" smtClean="0"/>
              <a:t> </a:t>
            </a:r>
            <a:r>
              <a:rPr lang="en-US" sz="2000" dirty="0" err="1" smtClean="0"/>
              <a:t>tutarli</a:t>
            </a:r>
            <a:r>
              <a:rPr lang="en-US" sz="2000" dirty="0" smtClean="0"/>
              <a:t> </a:t>
            </a:r>
            <a:r>
              <a:rPr lang="en-US" sz="2000" dirty="0" err="1" smtClean="0"/>
              <a:t>olacak</a:t>
            </a:r>
            <a:r>
              <a:rPr lang="en-US" sz="2000" dirty="0" smtClean="0"/>
              <a:t> </a:t>
            </a:r>
            <a:r>
              <a:rPr lang="en-US" sz="2000" dirty="0" err="1" smtClean="0"/>
              <a:t>sekilde</a:t>
            </a:r>
            <a:r>
              <a:rPr lang="en-US" sz="2000" dirty="0" smtClean="0"/>
              <a:t> </a:t>
            </a:r>
            <a:r>
              <a:rPr lang="en-US" sz="2000" dirty="0" err="1" smtClean="0"/>
              <a:t>veriler</a:t>
            </a:r>
            <a:r>
              <a:rPr lang="en-US" sz="2000" dirty="0" smtClean="0"/>
              <a:t> </a:t>
            </a:r>
            <a:r>
              <a:rPr lang="en-US" sz="2000" dirty="0" err="1" smtClean="0"/>
              <a:t>giriyoruz</a:t>
            </a:r>
            <a:r>
              <a:rPr lang="en-US" sz="2000" dirty="0" smtClean="0"/>
              <a:t>. 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233973"/>
            <a:ext cx="4419600" cy="2728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74" y="4114800"/>
            <a:ext cx="5991226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</a:rPr>
              <a:t>Tablo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Iliskilendirme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sz="2000" dirty="0" err="1" smtClean="0"/>
              <a:t>Sql</a:t>
            </a:r>
            <a:r>
              <a:rPr lang="en-US" sz="2000" dirty="0" smtClean="0"/>
              <a:t> Workshop </a:t>
            </a:r>
            <a:r>
              <a:rPr lang="en-US" sz="2000" dirty="0" err="1" smtClean="0"/>
              <a:t>menusunden</a:t>
            </a:r>
            <a:r>
              <a:rPr lang="en-US" sz="2000" dirty="0" smtClean="0"/>
              <a:t> </a:t>
            </a:r>
            <a:r>
              <a:rPr lang="en-US" sz="2000" dirty="0" err="1" smtClean="0"/>
              <a:t>Sql</a:t>
            </a:r>
            <a:r>
              <a:rPr lang="en-US" sz="2000" dirty="0" smtClean="0"/>
              <a:t> Commands </a:t>
            </a:r>
            <a:r>
              <a:rPr lang="en-US" sz="2000" dirty="0" err="1" smtClean="0"/>
              <a:t>secenegi</a:t>
            </a:r>
            <a:r>
              <a:rPr lang="en-US" sz="2000" dirty="0" smtClean="0"/>
              <a:t> </a:t>
            </a:r>
            <a:r>
              <a:rPr lang="en-US" sz="2000" dirty="0" err="1" smtClean="0"/>
              <a:t>ile</a:t>
            </a:r>
            <a:r>
              <a:rPr lang="en-US" sz="2000" dirty="0" smtClean="0"/>
              <a:t> </a:t>
            </a:r>
            <a:r>
              <a:rPr lang="en-US" sz="2000" dirty="0" err="1" smtClean="0"/>
              <a:t>karsiniza</a:t>
            </a:r>
            <a:r>
              <a:rPr lang="en-US" sz="2000" dirty="0" smtClean="0"/>
              <a:t> </a:t>
            </a:r>
            <a:r>
              <a:rPr lang="en-US" sz="2000" dirty="0" err="1" smtClean="0"/>
              <a:t>gelen</a:t>
            </a:r>
            <a:r>
              <a:rPr lang="en-US" sz="2000" dirty="0" smtClean="0"/>
              <a:t> </a:t>
            </a:r>
            <a:r>
              <a:rPr lang="en-US" sz="2000" dirty="0" err="1" smtClean="0"/>
              <a:t>sql</a:t>
            </a:r>
            <a:r>
              <a:rPr lang="en-US" sz="2000" dirty="0" smtClean="0"/>
              <a:t> </a:t>
            </a:r>
            <a:r>
              <a:rPr lang="en-US" sz="2000" dirty="0" err="1" smtClean="0"/>
              <a:t>cumlelerinizi</a:t>
            </a:r>
            <a:r>
              <a:rPr lang="en-US" sz="2000" dirty="0" smtClean="0"/>
              <a:t> </a:t>
            </a:r>
            <a:r>
              <a:rPr lang="en-US" sz="2000" dirty="0" err="1" smtClean="0"/>
              <a:t>yazabileceginiz</a:t>
            </a:r>
            <a:r>
              <a:rPr lang="en-US" sz="2000" dirty="0" smtClean="0"/>
              <a:t> </a:t>
            </a:r>
            <a:r>
              <a:rPr lang="en-US" sz="2000" dirty="0" err="1" smtClean="0"/>
              <a:t>komut</a:t>
            </a:r>
            <a:r>
              <a:rPr lang="en-US" sz="2000" dirty="0" smtClean="0"/>
              <a:t> </a:t>
            </a:r>
            <a:r>
              <a:rPr lang="en-US" sz="2000" dirty="0" err="1" smtClean="0"/>
              <a:t>penceresi</a:t>
            </a:r>
            <a:r>
              <a:rPr lang="en-US" sz="2000" dirty="0" smtClean="0"/>
              <a:t> </a:t>
            </a:r>
            <a:r>
              <a:rPr lang="en-US" sz="2000" dirty="0" err="1" smtClean="0"/>
              <a:t>ile</a:t>
            </a:r>
            <a:r>
              <a:rPr lang="en-US" sz="2000" dirty="0" smtClean="0"/>
              <a:t> </a:t>
            </a:r>
            <a:r>
              <a:rPr lang="en-US" sz="2000" dirty="0" err="1" smtClean="0"/>
              <a:t>iliskilendirmeyi</a:t>
            </a:r>
            <a:r>
              <a:rPr lang="en-US" sz="2000" dirty="0" smtClean="0"/>
              <a:t> </a:t>
            </a:r>
            <a:r>
              <a:rPr lang="en-US" sz="2000" dirty="0" err="1" smtClean="0"/>
              <a:t>yaptiginiz</a:t>
            </a:r>
            <a:r>
              <a:rPr lang="en-US" sz="2000" dirty="0" smtClean="0"/>
              <a:t> </a:t>
            </a:r>
            <a:r>
              <a:rPr lang="en-US" sz="2000" dirty="0" err="1" smtClean="0"/>
              <a:t>tablolari</a:t>
            </a:r>
            <a:r>
              <a:rPr lang="en-US" sz="2000" dirty="0" smtClean="0"/>
              <a:t> </a:t>
            </a:r>
            <a:r>
              <a:rPr lang="en-US" sz="2000" dirty="0" err="1" smtClean="0"/>
              <a:t>calistirabilmeniz</a:t>
            </a:r>
            <a:r>
              <a:rPr lang="en-US" sz="2000" dirty="0" smtClean="0"/>
              <a:t> </a:t>
            </a:r>
            <a:r>
              <a:rPr lang="en-US" sz="2000" dirty="0" err="1" smtClean="0"/>
              <a:t>icin</a:t>
            </a:r>
            <a:r>
              <a:rPr lang="en-US" sz="2000" dirty="0" smtClean="0"/>
              <a:t> </a:t>
            </a:r>
            <a:r>
              <a:rPr lang="en-US" sz="2000" dirty="0" err="1" smtClean="0"/>
              <a:t>bir</a:t>
            </a:r>
            <a:r>
              <a:rPr lang="en-US" sz="2000" dirty="0" smtClean="0"/>
              <a:t> </a:t>
            </a:r>
            <a:r>
              <a:rPr lang="en-US" sz="2000" dirty="0" err="1" smtClean="0"/>
              <a:t>sql</a:t>
            </a:r>
            <a:r>
              <a:rPr lang="en-US" sz="2000" dirty="0" smtClean="0"/>
              <a:t> </a:t>
            </a:r>
            <a:r>
              <a:rPr lang="en-US" sz="2000" dirty="0" err="1" smtClean="0"/>
              <a:t>cumlesi</a:t>
            </a:r>
            <a:r>
              <a:rPr lang="en-US" sz="2000" dirty="0" smtClean="0"/>
              <a:t> </a:t>
            </a:r>
            <a:r>
              <a:rPr lang="en-US" sz="2000" dirty="0" err="1" smtClean="0"/>
              <a:t>yazabilir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sonuclarini</a:t>
            </a:r>
            <a:r>
              <a:rPr lang="en-US" sz="2000" dirty="0" smtClean="0"/>
              <a:t> </a:t>
            </a:r>
            <a:r>
              <a:rPr lang="en-US" sz="2000" dirty="0" err="1" smtClean="0"/>
              <a:t>gorebilirsiniz</a:t>
            </a:r>
            <a:r>
              <a:rPr lang="en-US" sz="2000" dirty="0" smtClean="0"/>
              <a:t>. 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57400"/>
            <a:ext cx="9144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981200"/>
            <a:ext cx="6858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US" sz="3600" b="1" dirty="0" err="1" smtClean="0">
                <a:solidFill>
                  <a:srgbClr val="C00000"/>
                </a:solidFill>
              </a:rPr>
              <a:t>Bir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Sonraki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Egitimlerin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Konusu</a:t>
            </a:r>
            <a:endParaRPr lang="en-US" sz="3600" b="1" dirty="0" smtClean="0">
              <a:solidFill>
                <a:srgbClr val="C00000"/>
              </a:solidFill>
            </a:endParaRPr>
          </a:p>
          <a:p>
            <a:pPr marL="342900" indent="-342900" algn="ctr"/>
            <a:endParaRPr lang="en-US" sz="3600" b="1" dirty="0" smtClean="0">
              <a:solidFill>
                <a:srgbClr val="FF0000"/>
              </a:solidFill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en-US" sz="3600" b="1" dirty="0" smtClean="0">
                <a:solidFill>
                  <a:srgbClr val="FF0000"/>
                </a:solidFill>
              </a:rPr>
              <a:t>  View </a:t>
            </a:r>
          </a:p>
          <a:p>
            <a:pPr marL="342900" indent="-342900">
              <a:buFont typeface="Wingdings" pitchFamily="2" charset="2"/>
              <a:buChar char="q"/>
            </a:pPr>
            <a:endParaRPr lang="en-US" sz="3600" b="1" dirty="0" smtClean="0">
              <a:solidFill>
                <a:srgbClr val="FF0000"/>
              </a:solidFill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en-US" sz="3600" b="1" dirty="0" smtClean="0">
                <a:solidFill>
                  <a:srgbClr val="FF0000"/>
                </a:solidFill>
              </a:rPr>
              <a:t>  Materialized View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82" y="685800"/>
            <a:ext cx="8353569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Hadi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 !</a:t>
            </a:r>
          </a:p>
          <a:p>
            <a:endParaRPr lang="en-US" sz="4000" b="1" cap="none" spc="0" dirty="0" smtClean="0">
              <a:ln w="50800"/>
              <a:solidFill>
                <a:srgbClr val="C00000"/>
              </a:solidFill>
              <a:effectLst/>
            </a:endParaRPr>
          </a:p>
          <a:p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Simdi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, </a:t>
            </a:r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Sorularinizi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Yanitlayalim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…</a:t>
            </a:r>
            <a:endParaRPr lang="en-US" sz="40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pic>
        <p:nvPicPr>
          <p:cNvPr id="32770" name="Picture 2" descr="https://fbcdn-sphotos-a-a.akamaihd.net/hphotos-ak-ash4/297723_232256523491673_61899105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200400"/>
            <a:ext cx="3429000" cy="3429000"/>
          </a:xfrm>
          <a:prstGeom prst="rect">
            <a:avLst/>
          </a:prstGeom>
          <a:noFill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3203575"/>
            <a:ext cx="1406525" cy="197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4419600"/>
            <a:ext cx="2903537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304800"/>
            <a:ext cx="8534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>
                <a:solidFill>
                  <a:srgbClr val="C00000"/>
                </a:solidFill>
              </a:rPr>
              <a:t>ODEV</a:t>
            </a:r>
          </a:p>
          <a:p>
            <a:endParaRPr lang="en-US" sz="2400" b="1" u="sng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US" b="1" smtClean="0"/>
              <a:t> 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81000" y="6172200"/>
            <a:ext cx="788389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400" b="1" dirty="0" err="1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Odev</a:t>
            </a:r>
            <a:r>
              <a:rPr lang="en-US" sz="2400" b="1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err="1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teslim</a:t>
            </a:r>
            <a:r>
              <a:rPr lang="en-US" sz="2400" b="1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 Mail </a:t>
            </a:r>
            <a:r>
              <a:rPr lang="en-US" sz="2400" b="1" dirty="0" err="1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adresi</a:t>
            </a:r>
            <a:r>
              <a:rPr lang="en-US" sz="2400" b="1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 ; </a:t>
            </a:r>
            <a:r>
              <a:rPr lang="en-US" sz="2400" b="1" cap="none" spc="0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nanonungunlugu@gmail.com</a:t>
            </a:r>
            <a:endParaRPr lang="en-US" sz="2400" b="1" cap="none" spc="0" dirty="0">
              <a:ln w="50800"/>
              <a:solidFill>
                <a:schemeClr val="bg1">
                  <a:lumMod val="95000"/>
                  <a:lumOff val="5000"/>
                </a:schemeClr>
              </a:solidFill>
              <a:effectLst/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0" y="152400"/>
            <a:ext cx="95340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" y="990600"/>
            <a:ext cx="825418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800" b="1" cap="none" spc="0" dirty="0" err="1" smtClean="0">
                <a:ln w="50800"/>
                <a:solidFill>
                  <a:srgbClr val="C00000"/>
                </a:solidFill>
                <a:effectLst/>
              </a:rPr>
              <a:t>Katiliminiz</a:t>
            </a:r>
            <a:r>
              <a:rPr lang="en-US" sz="48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4800" b="1" cap="none" spc="0" dirty="0" err="1" smtClean="0">
                <a:ln w="50800"/>
                <a:solidFill>
                  <a:srgbClr val="C00000"/>
                </a:solidFill>
                <a:effectLst/>
              </a:rPr>
              <a:t>Icin</a:t>
            </a:r>
            <a:r>
              <a:rPr lang="en-US" sz="48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4800" b="1" cap="none" spc="0" dirty="0" err="1" smtClean="0">
                <a:ln w="50800"/>
                <a:solidFill>
                  <a:srgbClr val="C00000"/>
                </a:solidFill>
                <a:effectLst/>
              </a:rPr>
              <a:t>Tesekkurler</a:t>
            </a:r>
            <a:endParaRPr lang="en-US" sz="48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105400"/>
            <a:ext cx="90172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i="1" dirty="0" err="1" smtClean="0">
                <a:solidFill>
                  <a:schemeClr val="bg1"/>
                </a:solidFill>
              </a:rPr>
              <a:t>Soru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ve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odev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teslimleriniz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icin</a:t>
            </a:r>
            <a:r>
              <a:rPr lang="en-US" sz="2400" b="1" i="1" dirty="0" smtClean="0">
                <a:solidFill>
                  <a:schemeClr val="bg1"/>
                </a:solidFill>
              </a:rPr>
              <a:t> mail </a:t>
            </a:r>
            <a:r>
              <a:rPr lang="en-US" sz="2400" b="1" i="1" dirty="0" err="1" smtClean="0">
                <a:solidFill>
                  <a:schemeClr val="bg1"/>
                </a:solidFill>
              </a:rPr>
              <a:t>adresinden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ulasabilirsiniz</a:t>
            </a:r>
            <a:r>
              <a:rPr lang="en-US" sz="2400" b="1" i="1" dirty="0" smtClean="0">
                <a:solidFill>
                  <a:schemeClr val="bg1"/>
                </a:solidFill>
              </a:rPr>
              <a:t>…</a:t>
            </a:r>
          </a:p>
          <a:p>
            <a:pPr algn="ctr"/>
            <a:endParaRPr lang="en-US" sz="2400" b="1" i="1" dirty="0" smtClean="0">
              <a:solidFill>
                <a:schemeClr val="bg1"/>
              </a:solidFill>
            </a:endParaRPr>
          </a:p>
          <a:p>
            <a:pPr algn="ctr"/>
            <a:r>
              <a:rPr lang="en-US" sz="2400" b="1" i="1" dirty="0" smtClean="0">
                <a:solidFill>
                  <a:schemeClr val="bg1"/>
                </a:solidFill>
              </a:rPr>
              <a:t>nanonungunlugu@gmail.com</a:t>
            </a:r>
            <a:endParaRPr lang="en-US" sz="2400" b="1" i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343400" y="3124200"/>
            <a:ext cx="43396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3600" b="1" cap="none" spc="0" dirty="0" err="1" smtClean="0">
                <a:ln w="50800"/>
                <a:solidFill>
                  <a:srgbClr val="C00000"/>
                </a:solidFill>
                <a:effectLst/>
              </a:rPr>
              <a:t>Bol</a:t>
            </a:r>
            <a:r>
              <a:rPr lang="en-US" sz="3600" b="1" dirty="0" smtClean="0">
                <a:ln w="50800"/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ln w="50800"/>
                <a:solidFill>
                  <a:srgbClr val="C00000"/>
                </a:solidFill>
              </a:rPr>
              <a:t>Sorgulu</a:t>
            </a:r>
            <a:r>
              <a:rPr lang="en-US" sz="3600" b="1" dirty="0" smtClean="0">
                <a:ln w="50800"/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ln w="50800"/>
                <a:solidFill>
                  <a:srgbClr val="C00000"/>
                </a:solidFill>
              </a:rPr>
              <a:t>Gunler</a:t>
            </a:r>
            <a:endParaRPr lang="en-US" sz="36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029200" y="4191000"/>
            <a:ext cx="293061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800" b="1" cap="none" spc="0" dirty="0" err="1" smtClean="0">
                <a:ln w="50800"/>
                <a:solidFill>
                  <a:srgbClr val="C00000"/>
                </a:solidFill>
                <a:effectLst/>
              </a:rPr>
              <a:t>Sevdanur</a:t>
            </a:r>
            <a:r>
              <a:rPr lang="en-US" sz="2800" b="1" cap="none" spc="0" dirty="0" smtClean="0">
                <a:ln w="50800"/>
                <a:solidFill>
                  <a:srgbClr val="C00000"/>
                </a:solidFill>
                <a:effectLst/>
              </a:rPr>
              <a:t> GENC</a:t>
            </a:r>
            <a:endParaRPr lang="en-US" sz="28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1577876"/>
            <a:ext cx="80772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Oracle</a:t>
            </a:r>
          </a:p>
          <a:p>
            <a:pPr algn="ctr"/>
            <a:r>
              <a:rPr lang="en-US" sz="7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III. </a:t>
            </a:r>
            <a:r>
              <a:rPr lang="en-US" sz="72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Egitim</a:t>
            </a:r>
            <a:endParaRPr lang="en-US" sz="7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9363" y="4953000"/>
            <a:ext cx="3469037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1524000"/>
            <a:ext cx="5867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en-US" sz="3600" b="1" dirty="0" err="1" smtClean="0">
                <a:solidFill>
                  <a:srgbClr val="C00000"/>
                </a:solidFill>
              </a:rPr>
              <a:t>Ileri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Bolum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Konulari</a:t>
            </a:r>
            <a:endParaRPr lang="en-US" sz="3600" b="1" dirty="0" smtClean="0">
              <a:solidFill>
                <a:srgbClr val="C00000"/>
              </a:solidFill>
            </a:endParaRPr>
          </a:p>
          <a:p>
            <a:pPr marL="342900" indent="-342900">
              <a:buFont typeface="Wingdings" pitchFamily="2" charset="2"/>
              <a:buChar char="q"/>
            </a:pPr>
            <a:endParaRPr lang="en-US" sz="3600" b="1" dirty="0" smtClean="0">
              <a:solidFill>
                <a:srgbClr val="FF0000"/>
              </a:solidFill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en-US" sz="3600" b="1" dirty="0" smtClean="0"/>
              <a:t>  </a:t>
            </a:r>
            <a:r>
              <a:rPr lang="en-US" sz="3600" b="1" dirty="0" err="1" smtClean="0"/>
              <a:t>Tablo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Iliskilendirme</a:t>
            </a:r>
            <a:endParaRPr lang="en-US" sz="3600" b="1" dirty="0" smtClean="0"/>
          </a:p>
          <a:p>
            <a:pPr marL="342900" indent="-342900">
              <a:buFont typeface="Wingdings" pitchFamily="2" charset="2"/>
              <a:buChar char="q"/>
            </a:pPr>
            <a:endParaRPr lang="en-US" sz="3600" b="1" dirty="0" smtClean="0">
              <a:solidFill>
                <a:srgbClr val="FF0000"/>
              </a:solidFill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en-US" sz="3600" b="1" dirty="0" smtClean="0">
                <a:solidFill>
                  <a:srgbClr val="FF0000"/>
                </a:solidFill>
              </a:rPr>
              <a:t>  View </a:t>
            </a:r>
          </a:p>
          <a:p>
            <a:pPr marL="342900" indent="-342900">
              <a:buFont typeface="Wingdings" pitchFamily="2" charset="2"/>
              <a:buChar char="q"/>
            </a:pPr>
            <a:endParaRPr lang="en-US" sz="3600" b="1" dirty="0" smtClean="0">
              <a:solidFill>
                <a:srgbClr val="FF0000"/>
              </a:solidFill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en-US" sz="3600" b="1" dirty="0" smtClean="0">
                <a:solidFill>
                  <a:srgbClr val="FF0000"/>
                </a:solidFill>
              </a:rPr>
              <a:t>  Materialized View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</a:rPr>
              <a:t>Tablo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Iliskilendirme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dirty="0" err="1" smtClean="0"/>
              <a:t>Tablo</a:t>
            </a:r>
            <a:r>
              <a:rPr lang="en-US" dirty="0" smtClean="0"/>
              <a:t> </a:t>
            </a:r>
            <a:r>
              <a:rPr lang="en-US" dirty="0" err="1" smtClean="0"/>
              <a:t>iliskilendirmeyi</a:t>
            </a:r>
            <a:r>
              <a:rPr lang="en-US" dirty="0" smtClean="0"/>
              <a:t> </a:t>
            </a:r>
            <a:r>
              <a:rPr lang="en-US" dirty="0" err="1" smtClean="0"/>
              <a:t>onceki</a:t>
            </a:r>
            <a:r>
              <a:rPr lang="en-US" dirty="0" smtClean="0"/>
              <a:t> </a:t>
            </a:r>
            <a:r>
              <a:rPr lang="en-US" dirty="0" err="1" smtClean="0"/>
              <a:t>konularda</a:t>
            </a:r>
            <a:r>
              <a:rPr lang="en-US" dirty="0" smtClean="0"/>
              <a:t> </a:t>
            </a:r>
            <a:r>
              <a:rPr lang="en-US" dirty="0" err="1" smtClean="0"/>
              <a:t>gormustuk</a:t>
            </a:r>
            <a:r>
              <a:rPr lang="en-US" dirty="0" smtClean="0"/>
              <a:t>. </a:t>
            </a:r>
            <a:r>
              <a:rPr lang="en-US" dirty="0" err="1" smtClean="0"/>
              <a:t>Peki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islemleri</a:t>
            </a:r>
            <a:r>
              <a:rPr lang="en-US" dirty="0" smtClean="0"/>
              <a:t> </a:t>
            </a:r>
            <a:r>
              <a:rPr lang="en-US" dirty="0" err="1" smtClean="0"/>
              <a:t>Oracle’da</a:t>
            </a:r>
            <a:r>
              <a:rPr lang="en-US" dirty="0" smtClean="0"/>
              <a:t> </a:t>
            </a:r>
            <a:r>
              <a:rPr lang="en-US" dirty="0" err="1" smtClean="0"/>
              <a:t>nasil</a:t>
            </a:r>
            <a:r>
              <a:rPr lang="en-US" dirty="0" smtClean="0"/>
              <a:t> </a:t>
            </a:r>
            <a:r>
              <a:rPr lang="en-US" dirty="0" err="1" smtClean="0"/>
              <a:t>yapabiliriz</a:t>
            </a:r>
            <a:r>
              <a:rPr lang="en-US" dirty="0" smtClean="0"/>
              <a:t>. </a:t>
            </a:r>
            <a:r>
              <a:rPr lang="en-US" dirty="0" err="1" smtClean="0"/>
              <a:t>Istersek</a:t>
            </a:r>
            <a:r>
              <a:rPr lang="en-US" dirty="0" smtClean="0"/>
              <a:t> </a:t>
            </a:r>
            <a:r>
              <a:rPr lang="en-US" dirty="0" err="1" smtClean="0"/>
              <a:t>Sql</a:t>
            </a:r>
            <a:r>
              <a:rPr lang="en-US" dirty="0" smtClean="0"/>
              <a:t> </a:t>
            </a:r>
            <a:r>
              <a:rPr lang="en-US" dirty="0" err="1" smtClean="0"/>
              <a:t>cumleleri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yapabiliriz</a:t>
            </a:r>
            <a:r>
              <a:rPr lang="en-US" dirty="0" smtClean="0"/>
              <a:t> </a:t>
            </a:r>
            <a:r>
              <a:rPr lang="en-US" dirty="0" err="1" smtClean="0"/>
              <a:t>istersekte</a:t>
            </a:r>
            <a:r>
              <a:rPr lang="en-US" dirty="0" smtClean="0"/>
              <a:t> </a:t>
            </a:r>
            <a:r>
              <a:rPr lang="en-US" dirty="0" err="1" smtClean="0"/>
              <a:t>Oracle’in</a:t>
            </a:r>
            <a:r>
              <a:rPr lang="en-US" dirty="0" smtClean="0"/>
              <a:t> </a:t>
            </a:r>
            <a:r>
              <a:rPr lang="en-US" dirty="0" err="1" smtClean="0"/>
              <a:t>bize</a:t>
            </a:r>
            <a:r>
              <a:rPr lang="en-US" dirty="0" smtClean="0"/>
              <a:t> </a:t>
            </a:r>
            <a:r>
              <a:rPr lang="en-US" dirty="0" err="1" smtClean="0"/>
              <a:t>sunmus</a:t>
            </a:r>
            <a:r>
              <a:rPr lang="en-US" dirty="0" smtClean="0"/>
              <a:t> </a:t>
            </a:r>
            <a:r>
              <a:rPr lang="en-US" dirty="0" err="1" smtClean="0"/>
              <a:t>oldugu</a:t>
            </a:r>
            <a:r>
              <a:rPr lang="en-US" dirty="0" smtClean="0"/>
              <a:t> tool </a:t>
            </a:r>
            <a:r>
              <a:rPr lang="en-US" dirty="0" err="1" smtClean="0"/>
              <a:t>araciligiyla</a:t>
            </a:r>
            <a:r>
              <a:rPr lang="en-US" dirty="0" smtClean="0"/>
              <a:t> </a:t>
            </a:r>
            <a:r>
              <a:rPr lang="en-US" dirty="0" err="1" smtClean="0"/>
              <a:t>tablolarimizi</a:t>
            </a:r>
            <a:r>
              <a:rPr lang="en-US" dirty="0" smtClean="0"/>
              <a:t> </a:t>
            </a:r>
            <a:r>
              <a:rPr lang="en-US" dirty="0" err="1" smtClean="0"/>
              <a:t>olustururken</a:t>
            </a:r>
            <a:r>
              <a:rPr lang="en-US" dirty="0" smtClean="0"/>
              <a:t> </a:t>
            </a:r>
            <a:r>
              <a:rPr lang="en-US" dirty="0" err="1" smtClean="0"/>
              <a:t>adim</a:t>
            </a:r>
            <a:r>
              <a:rPr lang="en-US" dirty="0" smtClean="0"/>
              <a:t> </a:t>
            </a:r>
            <a:r>
              <a:rPr lang="en-US" dirty="0" err="1" smtClean="0"/>
              <a:t>adim</a:t>
            </a:r>
            <a:r>
              <a:rPr lang="en-US" dirty="0" smtClean="0"/>
              <a:t> </a:t>
            </a:r>
            <a:r>
              <a:rPr lang="en-US" dirty="0" err="1" smtClean="0"/>
              <a:t>yapabiliriz</a:t>
            </a:r>
            <a:r>
              <a:rPr lang="en-US" dirty="0" smtClean="0"/>
              <a:t>. </a:t>
            </a:r>
            <a:r>
              <a:rPr lang="en-US" dirty="0" err="1" smtClean="0"/>
              <a:t>Oncelikle</a:t>
            </a:r>
            <a:r>
              <a:rPr lang="en-US" dirty="0" smtClean="0"/>
              <a:t> </a:t>
            </a:r>
            <a:r>
              <a:rPr lang="en-US" dirty="0" err="1" smtClean="0"/>
              <a:t>adim</a:t>
            </a:r>
            <a:r>
              <a:rPr lang="en-US" dirty="0" smtClean="0"/>
              <a:t> </a:t>
            </a:r>
            <a:r>
              <a:rPr lang="en-US" dirty="0" err="1" smtClean="0"/>
              <a:t>adim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tablo</a:t>
            </a:r>
            <a:r>
              <a:rPr lang="en-US" dirty="0" smtClean="0"/>
              <a:t> </a:t>
            </a:r>
            <a:r>
              <a:rPr lang="en-US" dirty="0" err="1" smtClean="0"/>
              <a:t>olusturabilmemiz</a:t>
            </a:r>
            <a:r>
              <a:rPr lang="en-US" dirty="0" smtClean="0"/>
              <a:t> </a:t>
            </a:r>
            <a:r>
              <a:rPr lang="en-US" dirty="0" err="1" smtClean="0"/>
              <a:t>icin</a:t>
            </a:r>
            <a:r>
              <a:rPr lang="en-US" dirty="0" smtClean="0"/>
              <a:t> </a:t>
            </a:r>
            <a:r>
              <a:rPr lang="en-US" dirty="0" err="1" smtClean="0"/>
              <a:t>calismamiz</a:t>
            </a:r>
            <a:r>
              <a:rPr lang="en-US" dirty="0" smtClean="0"/>
              <a:t> </a:t>
            </a:r>
            <a:r>
              <a:rPr lang="en-US" dirty="0" err="1" smtClean="0"/>
              <a:t>gereken</a:t>
            </a:r>
            <a:r>
              <a:rPr lang="en-US" dirty="0" smtClean="0"/>
              <a:t> </a:t>
            </a:r>
            <a:r>
              <a:rPr lang="en-US" dirty="0" err="1" smtClean="0"/>
              <a:t>Workspace’imize</a:t>
            </a:r>
            <a:r>
              <a:rPr lang="en-US" dirty="0" smtClean="0"/>
              <a:t> login </a:t>
            </a:r>
            <a:r>
              <a:rPr lang="en-US" dirty="0" err="1" smtClean="0"/>
              <a:t>oluyoruz</a:t>
            </a:r>
            <a:r>
              <a:rPr lang="en-US" dirty="0" smtClean="0"/>
              <a:t>. </a:t>
            </a:r>
            <a:r>
              <a:rPr lang="en-US" dirty="0" err="1" smtClean="0"/>
              <a:t>Sonrasinda</a:t>
            </a:r>
            <a:r>
              <a:rPr lang="en-US" dirty="0" smtClean="0"/>
              <a:t> </a:t>
            </a:r>
            <a:r>
              <a:rPr lang="en-US" dirty="0" err="1" smtClean="0"/>
              <a:t>tablolarimizi</a:t>
            </a:r>
            <a:r>
              <a:rPr lang="en-US" dirty="0" smtClean="0"/>
              <a:t> </a:t>
            </a:r>
            <a:r>
              <a:rPr lang="en-US" dirty="0" err="1" smtClean="0"/>
              <a:t>olustururken</a:t>
            </a:r>
            <a:r>
              <a:rPr lang="en-US" dirty="0" smtClean="0"/>
              <a:t>  </a:t>
            </a:r>
            <a:r>
              <a:rPr lang="en-US" dirty="0" err="1" smtClean="0"/>
              <a:t>bunlardan</a:t>
            </a:r>
            <a:r>
              <a:rPr lang="en-US" dirty="0" smtClean="0"/>
              <a:t> </a:t>
            </a:r>
            <a:r>
              <a:rPr lang="en-US" dirty="0" err="1" smtClean="0"/>
              <a:t>oncelik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normalizasyon</a:t>
            </a:r>
            <a:r>
              <a:rPr lang="en-US" dirty="0" smtClean="0"/>
              <a:t> </a:t>
            </a:r>
            <a:r>
              <a:rPr lang="en-US" dirty="0" err="1" smtClean="0"/>
              <a:t>kurallarina</a:t>
            </a:r>
            <a:r>
              <a:rPr lang="en-US" dirty="0" smtClean="0"/>
              <a:t> </a:t>
            </a:r>
            <a:r>
              <a:rPr lang="en-US" dirty="0" err="1" smtClean="0"/>
              <a:t>uyacak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baglatilari</a:t>
            </a:r>
            <a:r>
              <a:rPr lang="en-US" dirty="0" smtClean="0"/>
              <a:t> </a:t>
            </a:r>
            <a:r>
              <a:rPr lang="en-US" dirty="0" err="1" smtClean="0"/>
              <a:t>saglayabilecegimiz</a:t>
            </a:r>
            <a:r>
              <a:rPr lang="en-US" dirty="0" smtClean="0"/>
              <a:t> </a:t>
            </a:r>
            <a:r>
              <a:rPr lang="en-US" dirty="0" err="1" smtClean="0"/>
              <a:t>tabloyu</a:t>
            </a:r>
            <a:r>
              <a:rPr lang="en-US" dirty="0" smtClean="0"/>
              <a:t> </a:t>
            </a:r>
            <a:r>
              <a:rPr lang="en-US" dirty="0" err="1" smtClean="0"/>
              <a:t>olusturuyoruz</a:t>
            </a:r>
            <a:r>
              <a:rPr lang="en-US" dirty="0" smtClean="0"/>
              <a:t>. </a:t>
            </a:r>
            <a:r>
              <a:rPr lang="en-US" dirty="0" err="1" smtClean="0"/>
              <a:t>Sql</a:t>
            </a:r>
            <a:r>
              <a:rPr lang="en-US" dirty="0" smtClean="0"/>
              <a:t> Workshop </a:t>
            </a:r>
            <a:r>
              <a:rPr lang="en-US" dirty="0" err="1" smtClean="0"/>
              <a:t>menusunun</a:t>
            </a:r>
            <a:r>
              <a:rPr lang="en-US" dirty="0" smtClean="0"/>
              <a:t> </a:t>
            </a:r>
            <a:r>
              <a:rPr lang="en-US" dirty="0" err="1" smtClean="0"/>
              <a:t>altindaki</a:t>
            </a:r>
            <a:r>
              <a:rPr lang="en-US" dirty="0" smtClean="0"/>
              <a:t> Object </a:t>
            </a:r>
            <a:r>
              <a:rPr lang="en-US" dirty="0" err="1" smtClean="0"/>
              <a:t>Browser’I</a:t>
            </a:r>
            <a:r>
              <a:rPr lang="en-US" dirty="0" smtClean="0"/>
              <a:t> </a:t>
            </a:r>
            <a:r>
              <a:rPr lang="en-US" dirty="0" err="1" smtClean="0"/>
              <a:t>tikliyoruz</a:t>
            </a:r>
            <a:r>
              <a:rPr lang="en-US" dirty="0" smtClean="0"/>
              <a:t>. </a:t>
            </a:r>
            <a:r>
              <a:rPr lang="en-US" dirty="0" err="1" smtClean="0"/>
              <a:t>Acilan</a:t>
            </a:r>
            <a:r>
              <a:rPr lang="en-US" dirty="0" smtClean="0"/>
              <a:t> </a:t>
            </a:r>
            <a:r>
              <a:rPr lang="en-US" dirty="0" err="1" smtClean="0"/>
              <a:t>pencerede</a:t>
            </a:r>
            <a:r>
              <a:rPr lang="en-US" dirty="0" smtClean="0"/>
              <a:t> </a:t>
            </a:r>
            <a:r>
              <a:rPr lang="en-US" dirty="0" err="1" smtClean="0"/>
              <a:t>karsimiza</a:t>
            </a:r>
            <a:r>
              <a:rPr lang="en-US" dirty="0" smtClean="0"/>
              <a:t> </a:t>
            </a:r>
            <a:r>
              <a:rPr lang="en-US" dirty="0" err="1" smtClean="0"/>
              <a:t>gelen</a:t>
            </a:r>
            <a:r>
              <a:rPr lang="en-US" dirty="0" smtClean="0"/>
              <a:t> Create </a:t>
            </a:r>
            <a:r>
              <a:rPr lang="en-US" dirty="0" err="1" smtClean="0"/>
              <a:t>butonunu</a:t>
            </a:r>
            <a:r>
              <a:rPr lang="en-US" dirty="0" smtClean="0"/>
              <a:t> </a:t>
            </a:r>
            <a:r>
              <a:rPr lang="en-US" dirty="0" err="1" smtClean="0"/>
              <a:t>tikliyoruz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2919417"/>
            <a:ext cx="6019800" cy="3938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862926"/>
            <a:ext cx="7400925" cy="4995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</a:rPr>
              <a:t>Tablo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Iliskilendirme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dirty="0" smtClean="0"/>
              <a:t>Create Database Object </a:t>
            </a:r>
            <a:r>
              <a:rPr lang="en-US" dirty="0" err="1" smtClean="0"/>
              <a:t>listesinde</a:t>
            </a:r>
            <a:r>
              <a:rPr lang="en-US" dirty="0" smtClean="0"/>
              <a:t> ilk </a:t>
            </a:r>
            <a:r>
              <a:rPr lang="en-US" dirty="0" err="1" smtClean="0"/>
              <a:t>adim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karsimiza</a:t>
            </a:r>
            <a:r>
              <a:rPr lang="en-US" dirty="0" smtClean="0"/>
              <a:t> </a:t>
            </a:r>
            <a:r>
              <a:rPr lang="en-US" dirty="0" err="1" smtClean="0"/>
              <a:t>gelen</a:t>
            </a:r>
            <a:r>
              <a:rPr lang="en-US" dirty="0" smtClean="0"/>
              <a:t> Table </a:t>
            </a:r>
            <a:r>
              <a:rPr lang="en-US" dirty="0" err="1" smtClean="0"/>
              <a:t>butonunu</a:t>
            </a:r>
            <a:r>
              <a:rPr lang="en-US" dirty="0" smtClean="0"/>
              <a:t> </a:t>
            </a:r>
            <a:r>
              <a:rPr lang="en-US" dirty="0" err="1" smtClean="0"/>
              <a:t>tikliyoruz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</a:rPr>
              <a:t>Tablo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Iliskilendirme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dirty="0" err="1" smtClean="0"/>
              <a:t>Ikinci</a:t>
            </a:r>
            <a:r>
              <a:rPr lang="en-US" dirty="0" smtClean="0"/>
              <a:t> </a:t>
            </a:r>
            <a:r>
              <a:rPr lang="en-US" dirty="0" err="1" smtClean="0"/>
              <a:t>adim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tablomuzun</a:t>
            </a:r>
            <a:r>
              <a:rPr lang="en-US" dirty="0" smtClean="0"/>
              <a:t> </a:t>
            </a:r>
            <a:r>
              <a:rPr lang="en-US" dirty="0" err="1" smtClean="0"/>
              <a:t>sutunlarini</a:t>
            </a:r>
            <a:r>
              <a:rPr lang="en-US" dirty="0" smtClean="0"/>
              <a:t> </a:t>
            </a:r>
            <a:r>
              <a:rPr lang="en-US" dirty="0" err="1" smtClean="0"/>
              <a:t>yani</a:t>
            </a:r>
            <a:r>
              <a:rPr lang="en-US" dirty="0" smtClean="0"/>
              <a:t> </a:t>
            </a:r>
            <a:r>
              <a:rPr lang="en-US" dirty="0" err="1" smtClean="0"/>
              <a:t>alanlarini</a:t>
            </a:r>
            <a:r>
              <a:rPr lang="en-US" dirty="0" smtClean="0"/>
              <a:t> </a:t>
            </a:r>
            <a:r>
              <a:rPr lang="en-US" dirty="0" err="1" smtClean="0"/>
              <a:t>asagidaki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belirliyoruz</a:t>
            </a:r>
            <a:r>
              <a:rPr lang="en-US" dirty="0" smtClean="0"/>
              <a:t>.</a:t>
            </a:r>
          </a:p>
          <a:p>
            <a:r>
              <a:rPr lang="en-US" dirty="0" smtClean="0"/>
              <a:t>Next </a:t>
            </a:r>
            <a:r>
              <a:rPr lang="en-US" dirty="0" err="1" smtClean="0"/>
              <a:t>butonu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ucuncu</a:t>
            </a:r>
            <a:r>
              <a:rPr lang="en-US" dirty="0" smtClean="0"/>
              <a:t> </a:t>
            </a:r>
            <a:r>
              <a:rPr lang="en-US" dirty="0" err="1" smtClean="0"/>
              <a:t>adima</a:t>
            </a:r>
            <a:r>
              <a:rPr lang="en-US" dirty="0" smtClean="0"/>
              <a:t> </a:t>
            </a:r>
            <a:r>
              <a:rPr lang="en-US" dirty="0" err="1" smtClean="0"/>
              <a:t>geciyoruz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560" y="1600200"/>
            <a:ext cx="894624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</a:rPr>
              <a:t>Tablo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Iliskilendirme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sz="2000" dirty="0" err="1" smtClean="0"/>
              <a:t>Ucuncu</a:t>
            </a:r>
            <a:r>
              <a:rPr lang="en-US" sz="2000" dirty="0" smtClean="0"/>
              <a:t> </a:t>
            </a:r>
            <a:r>
              <a:rPr lang="en-US" sz="2000" dirty="0" err="1" smtClean="0"/>
              <a:t>adimda</a:t>
            </a:r>
            <a:r>
              <a:rPr lang="en-US" sz="2000" dirty="0" smtClean="0"/>
              <a:t> </a:t>
            </a:r>
            <a:r>
              <a:rPr lang="en-US" sz="2000" dirty="0" err="1" smtClean="0"/>
              <a:t>tablomuzun</a:t>
            </a:r>
            <a:r>
              <a:rPr lang="en-US" sz="2000" dirty="0" smtClean="0"/>
              <a:t> Primary </a:t>
            </a:r>
            <a:r>
              <a:rPr lang="en-US" sz="2000" dirty="0" err="1" smtClean="0"/>
              <a:t>Key’ini</a:t>
            </a:r>
            <a:r>
              <a:rPr lang="en-US" sz="2000" dirty="0" smtClean="0"/>
              <a:t> </a:t>
            </a:r>
            <a:r>
              <a:rPr lang="en-US" sz="2000" dirty="0" err="1" smtClean="0"/>
              <a:t>belirliyor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Next </a:t>
            </a:r>
            <a:r>
              <a:rPr lang="en-US" sz="2000" dirty="0" err="1" smtClean="0"/>
              <a:t>butonu</a:t>
            </a:r>
            <a:r>
              <a:rPr lang="en-US" sz="2000" dirty="0" smtClean="0"/>
              <a:t> </a:t>
            </a:r>
            <a:r>
              <a:rPr lang="en-US" sz="2000" dirty="0" err="1" smtClean="0"/>
              <a:t>ile</a:t>
            </a:r>
            <a:r>
              <a:rPr lang="en-US" sz="2000" dirty="0" smtClean="0"/>
              <a:t> </a:t>
            </a:r>
            <a:r>
              <a:rPr lang="en-US" sz="2000" dirty="0" err="1" smtClean="0"/>
              <a:t>dorduncu</a:t>
            </a:r>
            <a:r>
              <a:rPr lang="en-US" sz="2000" dirty="0" smtClean="0"/>
              <a:t> </a:t>
            </a:r>
            <a:r>
              <a:rPr lang="en-US" sz="2000" dirty="0" err="1" smtClean="0"/>
              <a:t>adimina</a:t>
            </a:r>
            <a:r>
              <a:rPr lang="en-US" sz="2000" dirty="0" smtClean="0"/>
              <a:t> </a:t>
            </a:r>
            <a:r>
              <a:rPr lang="en-US" sz="2000" dirty="0" err="1" smtClean="0"/>
              <a:t>geciyoruz</a:t>
            </a:r>
            <a:r>
              <a:rPr lang="en-US" sz="2000" dirty="0" smtClean="0"/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698301"/>
            <a:ext cx="8991600" cy="5159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1" y="2362200"/>
            <a:ext cx="8875406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</a:rPr>
              <a:t>Tablo</a:t>
            </a:r>
            <a:r>
              <a:rPr lang="en-US" sz="2000" b="1" dirty="0" smtClean="0">
                <a:solidFill>
                  <a:srgbClr val="C00000"/>
                </a:solidFill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</a:rPr>
              <a:t>Iliskilendirme</a:t>
            </a:r>
            <a:endParaRPr lang="en-US" sz="2000" b="1" dirty="0" smtClean="0">
              <a:solidFill>
                <a:srgbClr val="C00000"/>
              </a:solidFill>
            </a:endParaRPr>
          </a:p>
          <a:p>
            <a:r>
              <a:rPr lang="en-US" sz="2000" dirty="0" err="1" smtClean="0"/>
              <a:t>Tablo</a:t>
            </a:r>
            <a:r>
              <a:rPr lang="en-US" sz="2000" dirty="0" smtClean="0"/>
              <a:t> </a:t>
            </a:r>
            <a:r>
              <a:rPr lang="en-US" sz="2000" dirty="0" err="1" smtClean="0"/>
              <a:t>iliskilendirmemizi</a:t>
            </a:r>
            <a:r>
              <a:rPr lang="en-US" sz="2000" dirty="0" smtClean="0"/>
              <a:t> </a:t>
            </a:r>
            <a:r>
              <a:rPr lang="en-US" sz="2000" dirty="0" err="1" smtClean="0"/>
              <a:t>dorduncu</a:t>
            </a:r>
            <a:r>
              <a:rPr lang="en-US" sz="2000" dirty="0" smtClean="0"/>
              <a:t> </a:t>
            </a:r>
            <a:r>
              <a:rPr lang="en-US" sz="2000" dirty="0" err="1" smtClean="0"/>
              <a:t>adim</a:t>
            </a:r>
            <a:r>
              <a:rPr lang="en-US" sz="2000" dirty="0" smtClean="0"/>
              <a:t> foreign key </a:t>
            </a:r>
            <a:r>
              <a:rPr lang="en-US" sz="2000" dirty="0" err="1" smtClean="0"/>
              <a:t>kisminda</a:t>
            </a:r>
            <a:r>
              <a:rPr lang="en-US" sz="2000" dirty="0" smtClean="0"/>
              <a:t> </a:t>
            </a:r>
            <a:r>
              <a:rPr lang="en-US" sz="2000" dirty="0" err="1" smtClean="0"/>
              <a:t>yapmamiz</a:t>
            </a:r>
            <a:r>
              <a:rPr lang="en-US" sz="2000" dirty="0" smtClean="0"/>
              <a:t> </a:t>
            </a:r>
            <a:r>
              <a:rPr lang="en-US" sz="2000" dirty="0" err="1" smtClean="0"/>
              <a:t>gerekecektir</a:t>
            </a:r>
            <a:r>
              <a:rPr lang="en-US" sz="2000" dirty="0" smtClean="0"/>
              <a:t>. </a:t>
            </a:r>
            <a:r>
              <a:rPr lang="en-US" sz="2000" dirty="0" err="1" smtClean="0"/>
              <a:t>Fakat</a:t>
            </a:r>
            <a:r>
              <a:rPr lang="en-US" sz="2000" dirty="0" smtClean="0"/>
              <a:t> </a:t>
            </a:r>
            <a:r>
              <a:rPr lang="en-US" sz="2000" dirty="0" err="1" smtClean="0"/>
              <a:t>su</a:t>
            </a:r>
            <a:r>
              <a:rPr lang="en-US" sz="2000" dirty="0" smtClean="0"/>
              <a:t> an </a:t>
            </a:r>
            <a:r>
              <a:rPr lang="en-US" sz="2000" dirty="0" err="1" smtClean="0"/>
              <a:t>icin</a:t>
            </a:r>
            <a:r>
              <a:rPr lang="en-US" sz="2000" dirty="0" smtClean="0"/>
              <a:t> </a:t>
            </a:r>
            <a:r>
              <a:rPr lang="en-US" sz="2000" dirty="0" err="1" smtClean="0"/>
              <a:t>ikinci</a:t>
            </a:r>
            <a:r>
              <a:rPr lang="en-US" sz="2000" dirty="0" smtClean="0"/>
              <a:t> </a:t>
            </a:r>
            <a:r>
              <a:rPr lang="en-US" sz="2000" dirty="0" err="1" smtClean="0"/>
              <a:t>tablomu</a:t>
            </a:r>
            <a:r>
              <a:rPr lang="en-US" sz="2000" dirty="0" smtClean="0"/>
              <a:t> </a:t>
            </a:r>
            <a:r>
              <a:rPr lang="en-US" sz="2000" dirty="0" err="1" smtClean="0"/>
              <a:t>olusturmadigimdan</a:t>
            </a:r>
            <a:r>
              <a:rPr lang="en-US" sz="2000" dirty="0" smtClean="0"/>
              <a:t> </a:t>
            </a:r>
            <a:r>
              <a:rPr lang="en-US" sz="2000" dirty="0" err="1" smtClean="0"/>
              <a:t>dolayi</a:t>
            </a:r>
            <a:r>
              <a:rPr lang="en-US" sz="2000" dirty="0" smtClean="0"/>
              <a:t> </a:t>
            </a:r>
            <a:r>
              <a:rPr lang="en-US" sz="2000" dirty="0" err="1" smtClean="0"/>
              <a:t>bu</a:t>
            </a:r>
            <a:r>
              <a:rPr lang="en-US" sz="2000" dirty="0" smtClean="0"/>
              <a:t> </a:t>
            </a:r>
            <a:r>
              <a:rPr lang="en-US" sz="2000" dirty="0" err="1" smtClean="0"/>
              <a:t>adimi</a:t>
            </a:r>
            <a:r>
              <a:rPr lang="en-US" sz="2000" dirty="0" smtClean="0"/>
              <a:t> next </a:t>
            </a:r>
            <a:r>
              <a:rPr lang="en-US" sz="2000" dirty="0" err="1" smtClean="0"/>
              <a:t>butonu</a:t>
            </a:r>
            <a:r>
              <a:rPr lang="en-US" sz="2000" dirty="0" smtClean="0"/>
              <a:t> </a:t>
            </a:r>
            <a:r>
              <a:rPr lang="en-US" sz="2000" dirty="0" err="1" smtClean="0"/>
              <a:t>ile</a:t>
            </a:r>
            <a:r>
              <a:rPr lang="en-US" sz="2000" dirty="0" smtClean="0"/>
              <a:t> </a:t>
            </a:r>
            <a:r>
              <a:rPr lang="en-US" sz="2000" dirty="0" err="1" smtClean="0"/>
              <a:t>geciyor</a:t>
            </a:r>
            <a:r>
              <a:rPr lang="en-US" sz="2000" dirty="0" smtClean="0"/>
              <a:t> </a:t>
            </a:r>
            <a:r>
              <a:rPr lang="en-US" sz="2000" dirty="0" err="1" smtClean="0"/>
              <a:t>olacagim</a:t>
            </a:r>
            <a:r>
              <a:rPr lang="en-US" sz="2000" dirty="0" smtClean="0"/>
              <a:t>. </a:t>
            </a:r>
            <a:r>
              <a:rPr lang="en-US" sz="2000" dirty="0" err="1" smtClean="0"/>
              <a:t>Diger</a:t>
            </a:r>
            <a:r>
              <a:rPr lang="en-US" sz="2000" dirty="0" smtClean="0"/>
              <a:t> </a:t>
            </a:r>
            <a:r>
              <a:rPr lang="en-US" sz="2000" dirty="0" err="1" smtClean="0"/>
              <a:t>tabloda</a:t>
            </a:r>
            <a:r>
              <a:rPr lang="en-US" sz="2000" dirty="0" smtClean="0"/>
              <a:t> </a:t>
            </a:r>
            <a:r>
              <a:rPr lang="en-US" sz="2000" dirty="0" err="1" smtClean="0"/>
              <a:t>baglantiyi</a:t>
            </a:r>
            <a:r>
              <a:rPr lang="en-US" sz="2000" dirty="0" smtClean="0"/>
              <a:t> </a:t>
            </a:r>
            <a:r>
              <a:rPr lang="en-US" sz="2000" dirty="0" err="1" smtClean="0"/>
              <a:t>yapacagim</a:t>
            </a:r>
            <a:r>
              <a:rPr lang="en-US" sz="2000" dirty="0" smtClean="0"/>
              <a:t> </a:t>
            </a:r>
            <a:r>
              <a:rPr lang="en-US" sz="2000" dirty="0" err="1" smtClean="0"/>
              <a:t>alani</a:t>
            </a:r>
            <a:r>
              <a:rPr lang="en-US" sz="2000" dirty="0" smtClean="0"/>
              <a:t> Add Foreign Key </a:t>
            </a:r>
            <a:r>
              <a:rPr lang="en-US" sz="2000" dirty="0" err="1" smtClean="0"/>
              <a:t>kisminda</a:t>
            </a:r>
            <a:r>
              <a:rPr lang="en-US" sz="2000" dirty="0" smtClean="0"/>
              <a:t> </a:t>
            </a:r>
            <a:r>
              <a:rPr lang="en-US" sz="2000" dirty="0" err="1" smtClean="0"/>
              <a:t>tablolarin</a:t>
            </a:r>
            <a:r>
              <a:rPr lang="en-US" sz="2000" dirty="0" smtClean="0"/>
              <a:t> </a:t>
            </a:r>
            <a:r>
              <a:rPr lang="en-US" sz="2000" dirty="0" err="1" smtClean="0"/>
              <a:t>icerisinden</a:t>
            </a:r>
            <a:r>
              <a:rPr lang="en-US" sz="2000" dirty="0" smtClean="0"/>
              <a:t> </a:t>
            </a:r>
            <a:r>
              <a:rPr lang="en-US" sz="2000" dirty="0" err="1" smtClean="0"/>
              <a:t>gerekli</a:t>
            </a:r>
            <a:r>
              <a:rPr lang="en-US" sz="2000" dirty="0" smtClean="0"/>
              <a:t> </a:t>
            </a:r>
            <a:r>
              <a:rPr lang="en-US" sz="2000" dirty="0" err="1" smtClean="0"/>
              <a:t>tabloyu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alanlarini</a:t>
            </a:r>
            <a:r>
              <a:rPr lang="en-US" sz="2000" dirty="0" smtClean="0"/>
              <a:t> </a:t>
            </a:r>
            <a:r>
              <a:rPr lang="en-US" sz="2000" dirty="0" err="1" smtClean="0"/>
              <a:t>belirtiyor</a:t>
            </a:r>
            <a:r>
              <a:rPr lang="en-US" sz="2000" dirty="0" smtClean="0"/>
              <a:t> </a:t>
            </a:r>
            <a:r>
              <a:rPr lang="en-US" sz="2000" dirty="0" err="1" smtClean="0"/>
              <a:t>olacagim</a:t>
            </a:r>
            <a:r>
              <a:rPr lang="en-US" sz="20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1785</TotalTime>
  <Words>628</Words>
  <Application>Microsoft Office PowerPoint</Application>
  <PresentationFormat>On-screen Show (4:3)</PresentationFormat>
  <Paragraphs>77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Apex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Nano</dc:creator>
  <cp:lastModifiedBy>Sevdanur</cp:lastModifiedBy>
  <cp:revision>406</cp:revision>
  <dcterms:created xsi:type="dcterms:W3CDTF">2006-08-16T00:00:00Z</dcterms:created>
  <dcterms:modified xsi:type="dcterms:W3CDTF">2012-12-24T12:43:58Z</dcterms:modified>
</cp:coreProperties>
</file>