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2"/>
  </p:notesMasterIdLst>
  <p:sldIdLst>
    <p:sldId id="302" r:id="rId2"/>
    <p:sldId id="303" r:id="rId3"/>
    <p:sldId id="286" r:id="rId4"/>
    <p:sldId id="308" r:id="rId5"/>
    <p:sldId id="312" r:id="rId6"/>
    <p:sldId id="307" r:id="rId7"/>
    <p:sldId id="314" r:id="rId8"/>
    <p:sldId id="313" r:id="rId9"/>
    <p:sldId id="309" r:id="rId10"/>
    <p:sldId id="310" r:id="rId11"/>
    <p:sldId id="311" r:id="rId12"/>
    <p:sldId id="315" r:id="rId13"/>
    <p:sldId id="316" r:id="rId14"/>
    <p:sldId id="317" r:id="rId15"/>
    <p:sldId id="318" r:id="rId16"/>
    <p:sldId id="319" r:id="rId17"/>
    <p:sldId id="320" r:id="rId18"/>
    <p:sldId id="304" r:id="rId19"/>
    <p:sldId id="305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6" autoAdjust="0"/>
    <p:restoredTop sz="94660"/>
  </p:normalViewPr>
  <p:slideViewPr>
    <p:cSldViewPr>
      <p:cViewPr>
        <p:scale>
          <a:sx n="70" d="100"/>
          <a:sy n="70" d="100"/>
        </p:scale>
        <p:origin x="-12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333400"/>
            <a:ext cx="9144000" cy="452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Bu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tablonuza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foreing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key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atamak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istiyorsaniz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size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sunulan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tablonun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alanlarindan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foreign key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seciyorsunuz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referances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sececeginiz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iliskilendirebiliyorsunuz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Bu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oracle’in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tanimasi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Add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kullaniyorsunuz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bittikten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diger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gecebilmek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Next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5699"/>
            <a:ext cx="9144000" cy="422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Tablonuzla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ilgili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herhangi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dusundugunuz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kisitlama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kriterleriniz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varsa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ayarlari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gerceklestirebilirsiniz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Tum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kisitlamalar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Add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kullanabilir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listenize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ekleyebilirsiniz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Son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gecebilmek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Next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98137"/>
            <a:ext cx="6310313" cy="525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Son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kullaniciya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simdiye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kadar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hazirlamis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ilgili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ozet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bilgi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sunmaktadir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Create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tiklayarak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artik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table’inizi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son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gerceklestirmis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olacaksiniz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28800"/>
            <a:ext cx="9144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olustuktan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asagidaki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gibi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goruntunuz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olacaktir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Hatirlarsaniz,Sol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tarafta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workspace’inizde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bulunuyordu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Kendi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olusturdugumuz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listede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bulunmakta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an o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uzerinde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yapabilecegiz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ait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turlerinin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bilgilerini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goruyoruz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seciliyken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yukaridaki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menulere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dikkat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etmelisiniz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altinda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Add Column (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Alan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Ekleme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), Modify Column (Alan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Duzeltme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)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vb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…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gibi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bulundugu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alt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menuler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bulunmaktadir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75"/>
            <a:ext cx="9052444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7" y="3276600"/>
            <a:ext cx="90649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590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Diger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ornek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verebilecegimiz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Data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Alt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menulerinde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seceneklerle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satirlariniz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uzerinde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572000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86400" y="4724400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Sql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simdiye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kadar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uzerinde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tum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sql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karsiliklarini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inceleyebiliyor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olacaksiniz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2050"/>
            <a:ext cx="90649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Tablonuza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satir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eklemek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Data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altinda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Insert Row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tikliyoruz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Karsimiza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pencerede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verilerimizi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giriyoruz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90950"/>
            <a:ext cx="91440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6580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Table’iniza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tutarli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veriler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girdikten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Create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basabilirsiniz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fazla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girislerinizde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kolaylik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olmasi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bakimindan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Create and Create Another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81200"/>
            <a:ext cx="7151249" cy="226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Eklemis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oldugumuz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satir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basarili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sekilde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table’imiza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eklenmis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Verilerde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herhangir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degiisklik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Sol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tarafta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Edit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tiklayabilirsiniz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Tikladiktan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ilk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verileri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ekranla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benzer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olacaktir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Veya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veriyi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yine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silmek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istiyorsaniz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Edit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calisabilirsiniz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343400"/>
            <a:ext cx="7162800" cy="247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629150"/>
            <a:ext cx="46672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990600"/>
            <a:ext cx="58769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Eger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silmek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Drop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etmek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istiyorsaniz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,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sekmesi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icerisinde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seceneklerden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drop’u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secmeniz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yeterli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olacaktir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6576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Karsiniza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Finish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tikladiginiz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zaman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silinecektir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table’larin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bulundugu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listedenden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isminin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kaldirilmis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farkedebileceksiniz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77876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</a:t>
            </a:r>
          </a:p>
          <a:p>
            <a:pPr algn="ctr"/>
            <a:r>
              <a:rPr lang="en-US" sz="7200" b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363" y="49530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Oracle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veritabanimizin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arayuzune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browser’imizin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yardimi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baglandiktan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Application Express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kisminda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workspace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olusturalim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905000"/>
            <a:ext cx="910242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81137"/>
            <a:ext cx="7123333" cy="537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oldugumuz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workspace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bilgilerimizi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girdikten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sonra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login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kullanacagimiz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panel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karsimiza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gelecektir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28800"/>
            <a:ext cx="67722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WorkSpace’imizde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calisirken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table’larimizi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olustururken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sql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cumlelerini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yerine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Oracle’in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sunmus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ozellikleri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kullanalim.Bunun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Sql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Workshop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menusunun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alt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seceneklerinde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Object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Browser’I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seciyoruz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Karsimiza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hem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onceki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olusturulmus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goruyorsunuz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hemde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yeni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olusturabiliyorsunuz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b="1" dirty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Book Antiqua (Body)"/>
                <a:ea typeface="Verdana" pitchFamily="34" charset="0"/>
                <a:cs typeface="Verdana" pitchFamily="34" charset="0"/>
              </a:rPr>
              <a:t>Table </a:t>
            </a:r>
            <a:r>
              <a:rPr lang="en-US" sz="2400" b="1" dirty="0" err="1" smtClean="0">
                <a:solidFill>
                  <a:srgbClr val="FF0000"/>
                </a:solidFill>
                <a:latin typeface="Book Antiqua (Body)"/>
                <a:ea typeface="Verdana" pitchFamily="34" charset="0"/>
                <a:cs typeface="Verdana" pitchFamily="34" charset="0"/>
              </a:rPr>
              <a:t>Olusturma</a:t>
            </a:r>
            <a:endParaRPr lang="en-US" sz="2400" b="1" dirty="0" smtClean="0">
              <a:solidFill>
                <a:srgbClr val="FF0000"/>
              </a:solidFill>
              <a:latin typeface="Book Antiqua (Body)"/>
              <a:ea typeface="Verdana" pitchFamily="34" charset="0"/>
              <a:cs typeface="Verdana" pitchFamily="34" charset="0"/>
            </a:endParaRPr>
          </a:p>
          <a:p>
            <a:endParaRPr lang="en-US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  <a:p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Sol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tarafta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onceden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gelecektede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olusturacaginiz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table’lar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bulunmaktadir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Sag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tarafta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Create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bulunmaktadir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Tikladiginiz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zaman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workspace’inizde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ne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istiyorsaniz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listeden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seciyorsunuz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Uygulamamizda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table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olusturmayi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inceliyor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olacagiz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67000"/>
            <a:ext cx="916085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04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Karsimiza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table’imizi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olusturabilecegimiz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ekran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gelmektedir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Burada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isimlerini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turleri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giris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yapabiliriz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Gireceginiz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daha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fazla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alttaki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Add Column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kullanabilirsiniz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isleminize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devam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etmek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icin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Next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tiklayabilirsiniz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34341"/>
            <a:ext cx="9144000" cy="4922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33018"/>
            <a:ext cx="9144000" cy="4324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04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Olusturdugumuz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tabloya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primary key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birincil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anahtar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atamak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istiyorsak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ikinci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adimda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gerceklestirebiliriz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Primary key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acilir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listesinden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olusturmus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oldugunuz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tablonun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alanlarindan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birincil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yapmak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istediginiz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alani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secebilir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ve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islemlerinize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Next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butonu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ile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devam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Book Antiqua (Body)"/>
                <a:ea typeface="Verdana" pitchFamily="34" charset="0"/>
                <a:cs typeface="Verdana" pitchFamily="34" charset="0"/>
              </a:rPr>
              <a:t>edebilirsiniz</a:t>
            </a:r>
            <a:r>
              <a:rPr lang="en-US" b="1" dirty="0" smtClean="0">
                <a:latin typeface="Book Antiqua (Body)"/>
                <a:ea typeface="Verdana" pitchFamily="34" charset="0"/>
                <a:cs typeface="Verdana" pitchFamily="34" charset="0"/>
              </a:rPr>
              <a:t>. </a:t>
            </a:r>
            <a:endParaRPr lang="en-US" sz="1400" b="1" dirty="0" smtClean="0">
              <a:latin typeface="Book Antiqua (Body)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1705</TotalTime>
  <Words>590</Words>
  <Application>Microsoft Office PowerPoint</Application>
  <PresentationFormat>On-screen Show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335</cp:revision>
  <dcterms:created xsi:type="dcterms:W3CDTF">2006-08-16T00:00:00Z</dcterms:created>
  <dcterms:modified xsi:type="dcterms:W3CDTF">2012-12-13T02:29:33Z</dcterms:modified>
</cp:coreProperties>
</file>