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21"/>
  </p:notesMasterIdLst>
  <p:sldIdLst>
    <p:sldId id="302" r:id="rId2"/>
    <p:sldId id="303" r:id="rId3"/>
    <p:sldId id="286" r:id="rId4"/>
    <p:sldId id="307" r:id="rId5"/>
    <p:sldId id="308" r:id="rId6"/>
    <p:sldId id="309" r:id="rId7"/>
    <p:sldId id="310" r:id="rId8"/>
    <p:sldId id="311" r:id="rId9"/>
    <p:sldId id="296" r:id="rId10"/>
    <p:sldId id="293" r:id="rId11"/>
    <p:sldId id="294" r:id="rId12"/>
    <p:sldId id="301" r:id="rId13"/>
    <p:sldId id="297" r:id="rId14"/>
    <p:sldId id="298" r:id="rId15"/>
    <p:sldId id="300" r:id="rId16"/>
    <p:sldId id="299" r:id="rId17"/>
    <p:sldId id="304" r:id="rId18"/>
    <p:sldId id="305" r:id="rId19"/>
    <p:sldId id="30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2" autoAdjust="0"/>
    <p:restoredTop sz="94660"/>
  </p:normalViewPr>
  <p:slideViewPr>
    <p:cSldViewPr>
      <p:cViewPr>
        <p:scale>
          <a:sx n="70" d="100"/>
          <a:sy n="70" d="100"/>
        </p:scale>
        <p:origin x="-123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895600"/>
            <a:ext cx="4801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Hos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Geldiniz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914400"/>
            <a:ext cx="51924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effectLst/>
              </a:rPr>
              <a:t>Veri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Tabani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</a:p>
          <a:p>
            <a:pPr algn="ctr"/>
            <a:r>
              <a:rPr lang="en-US" sz="4000" b="1" cap="none" spc="0" dirty="0" err="1" smtClean="0">
                <a:ln w="50800"/>
                <a:effectLst/>
              </a:rPr>
              <a:t>Programlama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Egitimi</a:t>
            </a:r>
            <a:endParaRPr lang="en-US" sz="4000" b="1" cap="none" spc="0" dirty="0">
              <a:ln w="50800"/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95400" y="5191125"/>
            <a:ext cx="971550" cy="6762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5181600"/>
            <a:ext cx="164623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820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Tablo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Olusturma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Create Table </a:t>
            </a:r>
            <a:r>
              <a:rPr lang="en-US" sz="2400" b="1" dirty="0" err="1" smtClean="0"/>
              <a:t>Tablo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Alanlar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Turleri</a:t>
            </a:r>
            <a:r>
              <a:rPr lang="en-US" sz="2400" b="1" dirty="0" smtClean="0"/>
              <a:t>)</a:t>
            </a:r>
            <a:endParaRPr lang="en-US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1"/>
            <a:ext cx="9137342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820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Tabloya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Veri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Ekleme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Insert Into </a:t>
            </a:r>
            <a:r>
              <a:rPr lang="en-US" sz="2400" b="1" dirty="0" err="1" smtClean="0"/>
              <a:t>Tablo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/>
              <a:t> ( </a:t>
            </a:r>
            <a:r>
              <a:rPr lang="en-US" sz="2400" b="1" dirty="0" err="1" smtClean="0"/>
              <a:t>Alanlar</a:t>
            </a:r>
            <a:r>
              <a:rPr lang="en-US" sz="2400" b="1" dirty="0" smtClean="0"/>
              <a:t> ) </a:t>
            </a:r>
            <a:r>
              <a:rPr lang="en-US" sz="2400" b="1" dirty="0" smtClean="0">
                <a:solidFill>
                  <a:schemeClr val="bg1"/>
                </a:solidFill>
              </a:rPr>
              <a:t>Values</a:t>
            </a:r>
            <a:r>
              <a:rPr lang="en-US" sz="2400" b="1" dirty="0" smtClean="0"/>
              <a:t> ( </a:t>
            </a:r>
            <a:r>
              <a:rPr lang="en-US" sz="2400" b="1" dirty="0" err="1" smtClean="0"/>
              <a:t>Veriler</a:t>
            </a:r>
            <a:r>
              <a:rPr lang="en-US" sz="2400" b="1" dirty="0" smtClean="0"/>
              <a:t> );</a:t>
            </a:r>
            <a:endParaRPr lang="en-US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1"/>
            <a:ext cx="9148133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Select </a:t>
            </a:r>
            <a:r>
              <a:rPr lang="en-US" sz="2400" b="1" dirty="0" err="1" smtClean="0">
                <a:solidFill>
                  <a:srgbClr val="FF0000"/>
                </a:solidFill>
              </a:rPr>
              <a:t>Sorgusu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;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Select </a:t>
            </a:r>
            <a:r>
              <a:rPr lang="en-US" sz="2400" b="1" dirty="0" smtClean="0"/>
              <a:t>Alan </a:t>
            </a:r>
            <a:r>
              <a:rPr lang="en-US" sz="2400" b="1" dirty="0" err="1" smtClean="0"/>
              <a:t>Isimleri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From </a:t>
            </a:r>
            <a:r>
              <a:rPr lang="en-US" sz="2400" b="1" dirty="0" err="1" smtClean="0"/>
              <a:t>Tablo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Isimleri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;</a:t>
            </a:r>
            <a:endParaRPr lang="en-US" sz="24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94161"/>
            <a:ext cx="9144000" cy="526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8203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Tablodaki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Veriyi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Guncellemek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Update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Tablo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Set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Degisecek</a:t>
            </a:r>
            <a:r>
              <a:rPr lang="en-US" sz="2400" b="1" dirty="0" smtClean="0"/>
              <a:t> Alan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Degeri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Where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Sart</a:t>
            </a:r>
            <a:r>
              <a:rPr lang="en-US" sz="2400" b="1" dirty="0" smtClean="0"/>
              <a:t>;</a:t>
            </a:r>
            <a:endParaRPr lang="en-US" sz="24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9177384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Tablodan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Veri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Silme</a:t>
            </a:r>
            <a:r>
              <a:rPr lang="en-US" sz="2400" b="1" dirty="0" smtClean="0">
                <a:solidFill>
                  <a:srgbClr val="FF0000"/>
                </a:solidFill>
              </a:rPr>
              <a:t>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Delete From </a:t>
            </a:r>
            <a:r>
              <a:rPr lang="en-US" sz="2400" b="1" dirty="0" err="1" smtClean="0"/>
              <a:t>Tablo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Where </a:t>
            </a:r>
            <a:r>
              <a:rPr lang="en-US" sz="2400" b="1" dirty="0" err="1" smtClean="0"/>
              <a:t>Sart</a:t>
            </a:r>
            <a:r>
              <a:rPr lang="en-US" sz="2400" b="1" dirty="0" smtClean="0">
                <a:solidFill>
                  <a:schemeClr val="bg1"/>
                </a:solidFill>
              </a:rPr>
              <a:t>;</a:t>
            </a:r>
            <a:endParaRPr lang="en-US" sz="2400" b="1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1"/>
            <a:ext cx="9189194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Tablo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Silme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Drop Table </a:t>
            </a:r>
            <a:r>
              <a:rPr lang="en-US" sz="2400" b="1" dirty="0" err="1" smtClean="0"/>
              <a:t>Tablo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>
                <a:solidFill>
                  <a:schemeClr val="bg1"/>
                </a:solidFill>
              </a:rPr>
              <a:t>;</a:t>
            </a:r>
            <a:endParaRPr lang="en-US" sz="24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1"/>
            <a:ext cx="9217836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02688"/>
            <a:ext cx="4419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 </a:t>
            </a:r>
            <a:r>
              <a:rPr lang="en-US" b="1" dirty="0" smtClean="0"/>
              <a:t> CREATE </a:t>
            </a:r>
            <a:r>
              <a:rPr lang="en-US" b="1" dirty="0" smtClean="0"/>
              <a:t>TABLE </a:t>
            </a:r>
            <a:r>
              <a:rPr lang="en-US" b="1" dirty="0" err="1" smtClean="0"/>
              <a:t>Personel</a:t>
            </a:r>
            <a:endParaRPr lang="en-US" b="1" dirty="0" smtClean="0"/>
          </a:p>
          <a:p>
            <a:r>
              <a:rPr lang="en-US" b="1" dirty="0" smtClean="0"/>
              <a:t> </a:t>
            </a:r>
            <a:r>
              <a:rPr lang="en-US" b="1" dirty="0" smtClean="0"/>
              <a:t>(</a:t>
            </a:r>
          </a:p>
          <a:p>
            <a:r>
              <a:rPr lang="en-US" b="1" dirty="0" smtClean="0"/>
              <a:t>      ID Number,</a:t>
            </a:r>
          </a:p>
          <a:p>
            <a:r>
              <a:rPr lang="en-US" b="1" dirty="0" smtClean="0"/>
              <a:t>      </a:t>
            </a:r>
            <a:r>
              <a:rPr lang="en-US" b="1" dirty="0" err="1" smtClean="0"/>
              <a:t>Isim</a:t>
            </a:r>
            <a:r>
              <a:rPr lang="en-US" b="1" dirty="0" smtClean="0"/>
              <a:t>    </a:t>
            </a:r>
            <a:r>
              <a:rPr lang="en-US" b="1" dirty="0" err="1" smtClean="0"/>
              <a:t>Varchar</a:t>
            </a:r>
            <a:r>
              <a:rPr lang="en-US" b="1" dirty="0" smtClean="0"/>
              <a:t>(100),</a:t>
            </a:r>
          </a:p>
          <a:p>
            <a:r>
              <a:rPr lang="en-US" b="1" dirty="0" smtClean="0"/>
              <a:t>      </a:t>
            </a:r>
            <a:r>
              <a:rPr lang="en-US" b="1" dirty="0" err="1" smtClean="0"/>
              <a:t>SoyIsim</a:t>
            </a:r>
            <a:r>
              <a:rPr lang="en-US" b="1" dirty="0" smtClean="0"/>
              <a:t> </a:t>
            </a:r>
            <a:r>
              <a:rPr lang="en-US" b="1" dirty="0" err="1" smtClean="0"/>
              <a:t>Varchar</a:t>
            </a:r>
            <a:r>
              <a:rPr lang="en-US" b="1" dirty="0" smtClean="0"/>
              <a:t>(100)</a:t>
            </a:r>
          </a:p>
          <a:p>
            <a:r>
              <a:rPr lang="en-US" b="1" dirty="0" smtClean="0"/>
              <a:t>);</a:t>
            </a:r>
            <a:endParaRPr lang="en-US" b="1" dirty="0" smtClean="0"/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INSERT INTO</a:t>
            </a:r>
          </a:p>
          <a:p>
            <a:r>
              <a:rPr lang="en-US" b="1" dirty="0" err="1" smtClean="0"/>
              <a:t>Personel</a:t>
            </a:r>
            <a:r>
              <a:rPr lang="en-US" b="1" dirty="0" smtClean="0"/>
              <a:t> (</a:t>
            </a:r>
            <a:r>
              <a:rPr lang="en-US" b="1" dirty="0" err="1" smtClean="0"/>
              <a:t>ID,Isim</a:t>
            </a:r>
            <a:r>
              <a:rPr lang="en-US" b="1" dirty="0" smtClean="0"/>
              <a:t>, </a:t>
            </a:r>
            <a:r>
              <a:rPr lang="en-US" b="1" dirty="0" err="1" smtClean="0"/>
              <a:t>SoyIsim</a:t>
            </a:r>
            <a:r>
              <a:rPr lang="en-US" b="1" dirty="0" smtClean="0"/>
              <a:t>) </a:t>
            </a:r>
          </a:p>
          <a:p>
            <a:r>
              <a:rPr lang="en-US" b="1" dirty="0" smtClean="0"/>
              <a:t>VALUES (</a:t>
            </a:r>
            <a:r>
              <a:rPr lang="en-US" b="1" dirty="0" smtClean="0"/>
              <a:t>1,'Sevdanur','GENC</a:t>
            </a:r>
            <a:r>
              <a:rPr lang="en-US" b="1" dirty="0" smtClean="0"/>
              <a:t>');</a:t>
            </a:r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SELECT * FROM </a:t>
            </a:r>
            <a:r>
              <a:rPr lang="en-US" b="1" dirty="0" err="1" smtClean="0"/>
              <a:t>Personel</a:t>
            </a:r>
            <a:r>
              <a:rPr lang="en-US" b="1" dirty="0" smtClean="0"/>
              <a:t>;</a:t>
            </a:r>
            <a:endParaRPr lang="en-US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28600" y="22860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Kullanilan</a:t>
            </a:r>
            <a:r>
              <a:rPr lang="en-US" sz="3200" b="1" dirty="0" smtClean="0">
                <a:solidFill>
                  <a:srgbClr val="FF0000"/>
                </a:solidFill>
              </a:rPr>
              <a:t> SQL </a:t>
            </a:r>
            <a:r>
              <a:rPr lang="en-US" sz="3200" b="1" dirty="0" err="1" smtClean="0">
                <a:solidFill>
                  <a:srgbClr val="FF0000"/>
                </a:solidFill>
              </a:rPr>
              <a:t>Cumleleri</a:t>
            </a:r>
            <a:r>
              <a:rPr lang="en-US" sz="3200" b="1" dirty="0" smtClean="0">
                <a:solidFill>
                  <a:srgbClr val="FF0000"/>
                </a:solidFill>
              </a:rPr>
              <a:t> ;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648200" y="1501676"/>
            <a:ext cx="4419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 </a:t>
            </a:r>
            <a:r>
              <a:rPr lang="en-US" b="1" dirty="0" smtClean="0"/>
              <a:t> UPDATE </a:t>
            </a:r>
            <a:r>
              <a:rPr lang="en-US" b="1" dirty="0" err="1" smtClean="0"/>
              <a:t>Personel</a:t>
            </a:r>
            <a:endParaRPr lang="en-US" b="1" dirty="0" smtClean="0"/>
          </a:p>
          <a:p>
            <a:r>
              <a:rPr lang="en-US" b="1" dirty="0" smtClean="0"/>
              <a:t>SET </a:t>
            </a:r>
          </a:p>
          <a:p>
            <a:r>
              <a:rPr lang="en-US" b="1" dirty="0" err="1" smtClean="0"/>
              <a:t>Isim</a:t>
            </a:r>
            <a:r>
              <a:rPr lang="en-US" b="1" dirty="0" smtClean="0"/>
              <a:t> </a:t>
            </a:r>
            <a:r>
              <a:rPr lang="en-US" b="1" dirty="0" smtClean="0"/>
              <a:t>= '</a:t>
            </a:r>
            <a:r>
              <a:rPr lang="en-US" b="1" dirty="0" err="1" smtClean="0"/>
              <a:t>Deneme</a:t>
            </a:r>
            <a:r>
              <a:rPr lang="en-US" b="1" dirty="0" smtClean="0"/>
              <a:t>', </a:t>
            </a:r>
            <a:endParaRPr lang="en-US" b="1" dirty="0" smtClean="0"/>
          </a:p>
          <a:p>
            <a:r>
              <a:rPr lang="en-US" b="1" dirty="0" err="1" smtClean="0"/>
              <a:t>SoyIsim</a:t>
            </a:r>
            <a:r>
              <a:rPr lang="en-US" b="1" dirty="0" smtClean="0"/>
              <a:t> </a:t>
            </a:r>
            <a:r>
              <a:rPr lang="en-US" b="1" dirty="0" smtClean="0"/>
              <a:t>= '</a:t>
            </a:r>
            <a:r>
              <a:rPr lang="en-US" b="1" dirty="0" err="1" smtClean="0"/>
              <a:t>Deneme</a:t>
            </a:r>
            <a:r>
              <a:rPr lang="en-US" b="1" dirty="0" smtClean="0"/>
              <a:t>', </a:t>
            </a:r>
            <a:endParaRPr lang="en-US" b="1" dirty="0" smtClean="0"/>
          </a:p>
          <a:p>
            <a:r>
              <a:rPr lang="en-US" b="1" dirty="0" smtClean="0"/>
              <a:t>ID </a:t>
            </a:r>
            <a:r>
              <a:rPr lang="en-US" b="1" dirty="0" smtClean="0"/>
              <a:t>= </a:t>
            </a:r>
            <a:r>
              <a:rPr lang="en-US" b="1" dirty="0" smtClean="0"/>
              <a:t>123</a:t>
            </a:r>
            <a:endParaRPr lang="en-US" b="1" dirty="0" smtClean="0"/>
          </a:p>
          <a:p>
            <a:r>
              <a:rPr lang="en-US" b="1" dirty="0" smtClean="0"/>
              <a:t>WHERE ID =1;</a:t>
            </a:r>
            <a:endParaRPr lang="en-US" b="1" dirty="0" smtClean="0"/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DELETE FROM </a:t>
            </a:r>
            <a:r>
              <a:rPr lang="en-US" b="1" dirty="0" err="1" smtClean="0"/>
              <a:t>Personel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WHERE ID= 1;</a:t>
            </a:r>
            <a:endParaRPr lang="en-US" b="1" dirty="0" smtClean="0"/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DROP TABLE </a:t>
            </a:r>
            <a:r>
              <a:rPr lang="en-US" b="1" dirty="0" err="1" smtClean="0"/>
              <a:t>Personel</a:t>
            </a:r>
            <a:r>
              <a:rPr lang="en-US" b="1" dirty="0" smtClean="0"/>
              <a:t>;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82" y="685800"/>
            <a:ext cx="835356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</a:p>
          <a:p>
            <a:endParaRPr lang="en-US" sz="40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Simdi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,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Sorularinizi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Yanitlayalim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2770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3429000" cy="3429000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3575"/>
            <a:ext cx="14065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19600"/>
            <a:ext cx="29035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53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00000"/>
                </a:solidFill>
              </a:rPr>
              <a:t>ODEV</a:t>
            </a:r>
          </a:p>
          <a:p>
            <a:endParaRPr lang="en-US" sz="2400" b="1" u="sng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b="1" smtClean="0"/>
              <a:t>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7883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Odev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teslim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adresi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; 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nanonungunlugu@gmail.com</a:t>
            </a:r>
            <a:endParaRPr lang="en-US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52400"/>
            <a:ext cx="9534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990600"/>
            <a:ext cx="82541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Katiliminiz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Icin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Tesekkurler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05400"/>
            <a:ext cx="9017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</a:rPr>
              <a:t>Soru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ve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odev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teslimleriniz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icin</a:t>
            </a:r>
            <a:r>
              <a:rPr lang="en-US" sz="2400" b="1" i="1" dirty="0" smtClean="0">
                <a:solidFill>
                  <a:schemeClr val="bg1"/>
                </a:solidFill>
              </a:rPr>
              <a:t> mail </a:t>
            </a:r>
            <a:r>
              <a:rPr lang="en-US" sz="2400" b="1" i="1" dirty="0" err="1" smtClean="0">
                <a:solidFill>
                  <a:schemeClr val="bg1"/>
                </a:solidFill>
              </a:rPr>
              <a:t>adresinden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ulasabilirsiniz</a:t>
            </a:r>
            <a:r>
              <a:rPr lang="en-US" sz="2400" b="1" i="1" dirty="0" smtClean="0">
                <a:solidFill>
                  <a:schemeClr val="bg1"/>
                </a:solidFill>
              </a:rPr>
              <a:t>…</a:t>
            </a:r>
          </a:p>
          <a:p>
            <a:pPr algn="ctr"/>
            <a:endParaRPr lang="en-US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nanonungunlugu@gmail.com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124200"/>
            <a:ext cx="4339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50800"/>
                <a:solidFill>
                  <a:srgbClr val="C00000"/>
                </a:solidFill>
                <a:effectLst/>
              </a:rPr>
              <a:t>Bol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Sorgulu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Gunler</a:t>
            </a:r>
            <a:endParaRPr lang="en-US" sz="3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4191000"/>
            <a:ext cx="2930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Sevdanur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GENC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2691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Hakkimda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15240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      nanonungunlugu@gmail.com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0"/>
            <a:ext cx="3831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1577876"/>
            <a:ext cx="8077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Oracle</a:t>
            </a:r>
            <a:endParaRPr lang="en-US" sz="7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7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I. </a:t>
            </a:r>
            <a:r>
              <a:rPr lang="en-US" sz="7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Egitim</a:t>
            </a:r>
            <a:endParaRPr lang="en-US" sz="7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9363" y="4953000"/>
            <a:ext cx="34690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16468"/>
            <a:ext cx="883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Oncelikle</a:t>
            </a:r>
            <a:r>
              <a:rPr lang="en-US" b="1" dirty="0" smtClean="0"/>
              <a:t> </a:t>
            </a:r>
            <a:r>
              <a:rPr lang="en-US" b="1" dirty="0" err="1" smtClean="0"/>
              <a:t>calismamiz</a:t>
            </a:r>
            <a:r>
              <a:rPr lang="en-US" b="1" dirty="0" smtClean="0"/>
              <a:t> </a:t>
            </a:r>
            <a:r>
              <a:rPr lang="en-US" b="1" dirty="0" err="1" smtClean="0"/>
              <a:t>gereken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calisma</a:t>
            </a:r>
            <a:r>
              <a:rPr lang="en-US" b="1" dirty="0" smtClean="0"/>
              <a:t> </a:t>
            </a:r>
            <a:r>
              <a:rPr lang="en-US" b="1" dirty="0" err="1" smtClean="0"/>
              <a:t>alani</a:t>
            </a:r>
            <a:r>
              <a:rPr lang="en-US" b="1" dirty="0" smtClean="0"/>
              <a:t> </a:t>
            </a:r>
            <a:r>
              <a:rPr lang="en-US" b="1" dirty="0" err="1" smtClean="0"/>
              <a:t>olusturmamiz</a:t>
            </a:r>
            <a:r>
              <a:rPr lang="en-US" b="1" dirty="0" smtClean="0"/>
              <a:t> </a:t>
            </a:r>
            <a:r>
              <a:rPr lang="en-US" b="1" dirty="0" err="1" smtClean="0"/>
              <a:t>gerekiyor</a:t>
            </a:r>
            <a:r>
              <a:rPr lang="en-US" b="1" dirty="0" smtClean="0"/>
              <a:t>.</a:t>
            </a:r>
          </a:p>
          <a:p>
            <a:r>
              <a:rPr lang="en-US" b="1" dirty="0" err="1" smtClean="0"/>
              <a:t>Bunun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Oracle’in</a:t>
            </a:r>
            <a:r>
              <a:rPr lang="en-US" b="1" dirty="0" smtClean="0"/>
              <a:t> </a:t>
            </a:r>
            <a:r>
              <a:rPr lang="en-US" b="1" dirty="0" err="1" smtClean="0"/>
              <a:t>menulerinden</a:t>
            </a:r>
            <a:r>
              <a:rPr lang="en-US" b="1" dirty="0" smtClean="0"/>
              <a:t> Application </a:t>
            </a:r>
            <a:r>
              <a:rPr lang="en-US" b="1" dirty="0" err="1" smtClean="0"/>
              <a:t>Express’e</a:t>
            </a:r>
            <a:r>
              <a:rPr lang="en-US" b="1" dirty="0" smtClean="0"/>
              <a:t> </a:t>
            </a:r>
            <a:r>
              <a:rPr lang="en-US" b="1" dirty="0" err="1" smtClean="0"/>
              <a:t>geliyoruz</a:t>
            </a:r>
            <a:r>
              <a:rPr lang="en-US" b="1" dirty="0" smtClean="0"/>
              <a:t>. Database username </a:t>
            </a:r>
            <a:r>
              <a:rPr lang="en-US" b="1" dirty="0" err="1" smtClean="0"/>
              <a:t>ve</a:t>
            </a:r>
            <a:r>
              <a:rPr lang="en-US" b="1" dirty="0" smtClean="0"/>
              <a:t> application express username </a:t>
            </a:r>
            <a:r>
              <a:rPr lang="en-US" b="1" dirty="0" err="1" smtClean="0"/>
              <a:t>ve</a:t>
            </a:r>
            <a:r>
              <a:rPr lang="en-US" b="1" dirty="0" smtClean="0"/>
              <a:t> password </a:t>
            </a:r>
            <a:r>
              <a:rPr lang="en-US" b="1" dirty="0" err="1" smtClean="0"/>
              <a:t>belirledikten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Create Workspace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 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75452"/>
            <a:ext cx="9144000" cy="3239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3600"/>
            <a:ext cx="9240382" cy="398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2400" y="316468"/>
            <a:ext cx="883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VeriTabanim</a:t>
            </a:r>
            <a:r>
              <a:rPr lang="en-US" b="1" dirty="0" smtClean="0"/>
              <a:t> </a:t>
            </a:r>
            <a:r>
              <a:rPr lang="en-US" b="1" dirty="0" err="1" smtClean="0"/>
              <a:t>isminde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calisma</a:t>
            </a:r>
            <a:r>
              <a:rPr lang="en-US" b="1" dirty="0" smtClean="0"/>
              <a:t> </a:t>
            </a:r>
            <a:r>
              <a:rPr lang="en-US" b="1" dirty="0" err="1" smtClean="0"/>
              <a:t>alani</a:t>
            </a:r>
            <a:r>
              <a:rPr lang="en-US" b="1" dirty="0" smtClean="0"/>
              <a:t> </a:t>
            </a:r>
            <a:r>
              <a:rPr lang="en-US" b="1" dirty="0" err="1" smtClean="0"/>
              <a:t>basariyla</a:t>
            </a:r>
            <a:r>
              <a:rPr lang="en-US" b="1" dirty="0" smtClean="0"/>
              <a:t> </a:t>
            </a:r>
            <a:r>
              <a:rPr lang="en-US" b="1" dirty="0" err="1" smtClean="0"/>
              <a:t>olusturulmus</a:t>
            </a:r>
            <a:r>
              <a:rPr lang="en-US" b="1" dirty="0" smtClean="0"/>
              <a:t> </a:t>
            </a:r>
            <a:r>
              <a:rPr lang="en-US" b="1" dirty="0" err="1" smtClean="0"/>
              <a:t>oldu</a:t>
            </a:r>
            <a:r>
              <a:rPr lang="en-US" b="1" dirty="0" smtClean="0"/>
              <a:t>. Click Here </a:t>
            </a:r>
            <a:r>
              <a:rPr lang="en-US" b="1" dirty="0" err="1" smtClean="0"/>
              <a:t>linkini</a:t>
            </a:r>
            <a:r>
              <a:rPr lang="en-US" b="1" dirty="0" smtClean="0"/>
              <a:t> </a:t>
            </a:r>
            <a:r>
              <a:rPr lang="en-US" b="1" dirty="0" err="1" smtClean="0"/>
              <a:t>tiklayarak</a:t>
            </a:r>
            <a:r>
              <a:rPr lang="en-US" b="1" dirty="0" smtClean="0"/>
              <a:t> </a:t>
            </a:r>
            <a:r>
              <a:rPr lang="en-US" b="1" dirty="0" err="1" smtClean="0"/>
              <a:t>calisma</a:t>
            </a:r>
            <a:r>
              <a:rPr lang="en-US" b="1" dirty="0" smtClean="0"/>
              <a:t> </a:t>
            </a:r>
            <a:r>
              <a:rPr lang="en-US" b="1" dirty="0" err="1" smtClean="0"/>
              <a:t>alanina</a:t>
            </a:r>
            <a:r>
              <a:rPr lang="en-US" b="1" dirty="0" smtClean="0"/>
              <a:t> </a:t>
            </a:r>
            <a:r>
              <a:rPr lang="en-US" b="1" dirty="0" err="1" smtClean="0"/>
              <a:t>ulasip</a:t>
            </a:r>
            <a:r>
              <a:rPr lang="en-US" b="1" dirty="0" smtClean="0"/>
              <a:t> </a:t>
            </a:r>
            <a:r>
              <a:rPr lang="en-US" b="1" dirty="0" err="1" smtClean="0"/>
              <a:t>artik</a:t>
            </a:r>
            <a:r>
              <a:rPr lang="en-US" b="1" dirty="0" smtClean="0"/>
              <a:t> </a:t>
            </a:r>
            <a:r>
              <a:rPr lang="en-US" b="1" dirty="0" err="1" smtClean="0"/>
              <a:t>orada</a:t>
            </a:r>
            <a:r>
              <a:rPr lang="en-US" b="1" dirty="0" smtClean="0"/>
              <a:t> </a:t>
            </a:r>
            <a:r>
              <a:rPr lang="en-US" b="1" dirty="0" err="1" smtClean="0"/>
              <a:t>tum</a:t>
            </a:r>
            <a:r>
              <a:rPr lang="en-US" b="1" dirty="0" smtClean="0"/>
              <a:t> database </a:t>
            </a:r>
            <a:r>
              <a:rPr lang="en-US" b="1" dirty="0" err="1" smtClean="0"/>
              <a:t>islemlerimi</a:t>
            </a:r>
            <a:r>
              <a:rPr lang="en-US" b="1" dirty="0" smtClean="0"/>
              <a:t> </a:t>
            </a:r>
            <a:r>
              <a:rPr lang="en-US" b="1" dirty="0" err="1" smtClean="0"/>
              <a:t>gerceklestirebiliyor</a:t>
            </a:r>
            <a:r>
              <a:rPr lang="en-US" b="1" dirty="0" smtClean="0"/>
              <a:t> </a:t>
            </a:r>
            <a:r>
              <a:rPr lang="en-US" b="1" dirty="0" err="1" smtClean="0"/>
              <a:t>olacagim</a:t>
            </a:r>
            <a:r>
              <a:rPr lang="en-US" b="1" dirty="0" smtClean="0"/>
              <a:t>. 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6303" y="1408115"/>
            <a:ext cx="7167097" cy="5449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2400" y="316468"/>
            <a:ext cx="883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Click Here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tikladiktan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 </a:t>
            </a:r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yeni</a:t>
            </a:r>
            <a:r>
              <a:rPr lang="en-US" b="1" dirty="0" smtClean="0"/>
              <a:t> </a:t>
            </a:r>
            <a:r>
              <a:rPr lang="en-US" b="1" dirty="0" err="1" smtClean="0"/>
              <a:t>workspace’e</a:t>
            </a:r>
            <a:r>
              <a:rPr lang="en-US" b="1" dirty="0" smtClean="0"/>
              <a:t> </a:t>
            </a:r>
            <a:r>
              <a:rPr lang="en-US" b="1" dirty="0" err="1" smtClean="0"/>
              <a:t>direkt</a:t>
            </a:r>
            <a:r>
              <a:rPr lang="en-US" b="1" dirty="0" smtClean="0"/>
              <a:t> </a:t>
            </a:r>
            <a:r>
              <a:rPr lang="en-US" b="1" dirty="0" err="1" smtClean="0"/>
              <a:t>yonlendirileceginiz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gelen</a:t>
            </a:r>
            <a:r>
              <a:rPr lang="en-US" b="1" dirty="0" smtClean="0"/>
              <a:t> </a:t>
            </a:r>
            <a:r>
              <a:rPr lang="en-US" b="1" dirty="0" err="1" smtClean="0"/>
              <a:t>pencerede</a:t>
            </a:r>
            <a:r>
              <a:rPr lang="en-US" b="1" dirty="0" smtClean="0"/>
              <a:t> </a:t>
            </a:r>
            <a:r>
              <a:rPr lang="en-US" b="1" dirty="0" err="1" smtClean="0"/>
              <a:t>sifrenizi</a:t>
            </a:r>
            <a:r>
              <a:rPr lang="en-US" b="1" dirty="0" smtClean="0"/>
              <a:t> </a:t>
            </a:r>
            <a:r>
              <a:rPr lang="en-US" b="1" dirty="0" err="1" smtClean="0"/>
              <a:t>girmeniz</a:t>
            </a:r>
            <a:r>
              <a:rPr lang="en-US" b="1" dirty="0" smtClean="0"/>
              <a:t> </a:t>
            </a:r>
            <a:r>
              <a:rPr lang="en-US" b="1" dirty="0" err="1" smtClean="0"/>
              <a:t>yeterli</a:t>
            </a:r>
            <a:r>
              <a:rPr lang="en-US" b="1" dirty="0" smtClean="0"/>
              <a:t> </a:t>
            </a:r>
            <a:r>
              <a:rPr lang="en-US" b="1" dirty="0" err="1" smtClean="0"/>
              <a:t>olacaktir</a:t>
            </a:r>
            <a:r>
              <a:rPr lang="en-US" b="1" dirty="0" smtClean="0"/>
              <a:t>. Login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17321"/>
            <a:ext cx="9144000" cy="534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VeriTabanim</a:t>
            </a:r>
            <a:r>
              <a:rPr lang="en-US" b="1" dirty="0" smtClean="0"/>
              <a:t> </a:t>
            </a:r>
            <a:r>
              <a:rPr lang="en-US" b="1" dirty="0" err="1" smtClean="0"/>
              <a:t>ismiyle</a:t>
            </a:r>
            <a:r>
              <a:rPr lang="en-US" b="1" dirty="0" smtClean="0"/>
              <a:t> </a:t>
            </a:r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oldugumuz</a:t>
            </a:r>
            <a:r>
              <a:rPr lang="en-US" b="1" dirty="0" smtClean="0"/>
              <a:t> workspace </a:t>
            </a:r>
            <a:r>
              <a:rPr lang="en-US" b="1" dirty="0" err="1" smtClean="0"/>
              <a:t>uzerinde</a:t>
            </a:r>
            <a:r>
              <a:rPr lang="en-US" b="1" dirty="0" smtClean="0"/>
              <a:t> </a:t>
            </a:r>
            <a:r>
              <a:rPr lang="en-US" b="1" dirty="0" err="1" smtClean="0"/>
              <a:t>yapabileceginiz</a:t>
            </a:r>
            <a:r>
              <a:rPr lang="en-US" b="1" dirty="0" smtClean="0"/>
              <a:t> </a:t>
            </a:r>
            <a:r>
              <a:rPr lang="en-US" b="1" dirty="0" err="1" smtClean="0"/>
              <a:t>tum</a:t>
            </a:r>
            <a:r>
              <a:rPr lang="en-US" b="1" dirty="0" smtClean="0"/>
              <a:t> </a:t>
            </a:r>
            <a:r>
              <a:rPr lang="en-US" b="1" dirty="0" err="1" smtClean="0"/>
              <a:t>islemleri</a:t>
            </a:r>
            <a:r>
              <a:rPr lang="en-US" b="1" dirty="0" smtClean="0"/>
              <a:t> </a:t>
            </a:r>
            <a:r>
              <a:rPr lang="en-US" b="1" dirty="0" err="1" smtClean="0"/>
              <a:t>menuler</a:t>
            </a:r>
            <a:r>
              <a:rPr lang="en-US" b="1" dirty="0" smtClean="0"/>
              <a:t> </a:t>
            </a:r>
            <a:r>
              <a:rPr lang="en-US" b="1" dirty="0" err="1" smtClean="0"/>
              <a:t>halinde</a:t>
            </a:r>
            <a:r>
              <a:rPr lang="en-US" b="1" dirty="0" smtClean="0"/>
              <a:t> </a:t>
            </a:r>
            <a:r>
              <a:rPr lang="en-US" b="1" dirty="0" err="1" smtClean="0"/>
              <a:t>karsinizda</a:t>
            </a:r>
            <a:r>
              <a:rPr lang="en-US" b="1" dirty="0" smtClean="0"/>
              <a:t> size </a:t>
            </a:r>
            <a:r>
              <a:rPr lang="en-US" b="1" dirty="0" err="1" smtClean="0"/>
              <a:t>tek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sayfada</a:t>
            </a:r>
            <a:r>
              <a:rPr lang="en-US" b="1" dirty="0" smtClean="0"/>
              <a:t> </a:t>
            </a:r>
            <a:r>
              <a:rPr lang="en-US" b="1" dirty="0" err="1" smtClean="0"/>
              <a:t>sunmaktadir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16468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Bu ilk </a:t>
            </a:r>
            <a:r>
              <a:rPr lang="en-US" b="1" dirty="0" err="1" smtClean="0"/>
              <a:t>egitimde</a:t>
            </a:r>
            <a:r>
              <a:rPr lang="en-US" b="1" dirty="0" smtClean="0"/>
              <a:t> </a:t>
            </a:r>
            <a:r>
              <a:rPr lang="en-US" b="1" dirty="0" err="1" smtClean="0"/>
              <a:t>Oracle’da</a:t>
            </a:r>
            <a:r>
              <a:rPr lang="en-US" b="1" dirty="0" smtClean="0"/>
              <a:t> </a:t>
            </a:r>
            <a:r>
              <a:rPr lang="en-US" b="1" dirty="0" err="1" smtClean="0"/>
              <a:t>islemlerimizi</a:t>
            </a:r>
            <a:r>
              <a:rPr lang="en-US" b="1" dirty="0" smtClean="0"/>
              <a:t> </a:t>
            </a:r>
            <a:r>
              <a:rPr lang="en-US" b="1" dirty="0" err="1" smtClean="0"/>
              <a:t>basit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sorgu</a:t>
            </a:r>
            <a:r>
              <a:rPr lang="en-US" b="1" dirty="0" smtClean="0"/>
              <a:t> </a:t>
            </a:r>
            <a:r>
              <a:rPr lang="en-US" b="1" dirty="0" err="1" smtClean="0"/>
              <a:t>cumlelerini</a:t>
            </a:r>
            <a:r>
              <a:rPr lang="en-US" b="1" dirty="0" smtClean="0"/>
              <a:t> </a:t>
            </a:r>
            <a:r>
              <a:rPr lang="en-US" b="1" dirty="0" err="1" smtClean="0"/>
              <a:t>kullanarak</a:t>
            </a:r>
            <a:r>
              <a:rPr lang="en-US" b="1" dirty="0" smtClean="0"/>
              <a:t> </a:t>
            </a:r>
            <a:r>
              <a:rPr lang="en-US" b="1" dirty="0" err="1" smtClean="0"/>
              <a:t>nasil</a:t>
            </a:r>
            <a:r>
              <a:rPr lang="en-US" b="1" dirty="0" smtClean="0"/>
              <a:t> </a:t>
            </a:r>
            <a:r>
              <a:rPr lang="en-US" b="1" dirty="0" err="1" smtClean="0"/>
              <a:t>yapabilecegimizi</a:t>
            </a:r>
            <a:r>
              <a:rPr lang="en-US" b="1" dirty="0" smtClean="0"/>
              <a:t> </a:t>
            </a:r>
            <a:r>
              <a:rPr lang="en-US" b="1" dirty="0" err="1" smtClean="0"/>
              <a:t>gorecegiz</a:t>
            </a:r>
            <a:r>
              <a:rPr lang="en-US" b="1" dirty="0" smtClean="0"/>
              <a:t>. </a:t>
            </a:r>
            <a:r>
              <a:rPr lang="en-US" b="1" dirty="0" err="1" smtClean="0"/>
              <a:t>Diger</a:t>
            </a:r>
            <a:r>
              <a:rPr lang="en-US" b="1" dirty="0" smtClean="0"/>
              <a:t> </a:t>
            </a:r>
            <a:r>
              <a:rPr lang="en-US" b="1" dirty="0" err="1" smtClean="0"/>
              <a:t>egitimde</a:t>
            </a:r>
            <a:r>
              <a:rPr lang="en-US" b="1" dirty="0" smtClean="0"/>
              <a:t> </a:t>
            </a:r>
            <a:r>
              <a:rPr lang="en-US" b="1" dirty="0" err="1" smtClean="0"/>
              <a:t>ise</a:t>
            </a:r>
            <a:r>
              <a:rPr lang="en-US" b="1" dirty="0" smtClean="0"/>
              <a:t> </a:t>
            </a:r>
            <a:r>
              <a:rPr lang="en-US" b="1" dirty="0" err="1" smtClean="0"/>
              <a:t>Oracle’in</a:t>
            </a:r>
            <a:r>
              <a:rPr lang="en-US" b="1" dirty="0" smtClean="0"/>
              <a:t> </a:t>
            </a:r>
            <a:r>
              <a:rPr lang="en-US" b="1" dirty="0" err="1" smtClean="0"/>
              <a:t>sunmus</a:t>
            </a:r>
            <a:r>
              <a:rPr lang="en-US" b="1" dirty="0" smtClean="0"/>
              <a:t> </a:t>
            </a:r>
            <a:r>
              <a:rPr lang="en-US" b="1" dirty="0" err="1" smtClean="0"/>
              <a:t>oldugu</a:t>
            </a:r>
            <a:r>
              <a:rPr lang="en-US" b="1" dirty="0" smtClean="0"/>
              <a:t> </a:t>
            </a:r>
            <a:r>
              <a:rPr lang="en-US" b="1" dirty="0" err="1" smtClean="0"/>
              <a:t>kolayliklara</a:t>
            </a:r>
            <a:r>
              <a:rPr lang="en-US" b="1" dirty="0" smtClean="0"/>
              <a:t> </a:t>
            </a:r>
            <a:r>
              <a:rPr lang="en-US" b="1" dirty="0" err="1" smtClean="0"/>
              <a:t>adim</a:t>
            </a:r>
            <a:r>
              <a:rPr lang="en-US" b="1" dirty="0" smtClean="0"/>
              <a:t> </a:t>
            </a:r>
            <a:r>
              <a:rPr lang="en-US" b="1" dirty="0" err="1" smtClean="0"/>
              <a:t>adim</a:t>
            </a:r>
            <a:r>
              <a:rPr lang="en-US" b="1" dirty="0" smtClean="0"/>
              <a:t> </a:t>
            </a:r>
            <a:r>
              <a:rPr lang="en-US" b="1" dirty="0" err="1" smtClean="0"/>
              <a:t>goz</a:t>
            </a:r>
            <a:r>
              <a:rPr lang="en-US" b="1" dirty="0" smtClean="0"/>
              <a:t> </a:t>
            </a:r>
            <a:r>
              <a:rPr lang="en-US" b="1" dirty="0" err="1" smtClean="0"/>
              <a:t>atiyor</a:t>
            </a:r>
            <a:r>
              <a:rPr lang="en-US" b="1" dirty="0" smtClean="0"/>
              <a:t> </a:t>
            </a:r>
            <a:r>
              <a:rPr lang="en-US" b="1" dirty="0" err="1" smtClean="0"/>
              <a:t>olacagiz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cumlelerimizi</a:t>
            </a:r>
            <a:r>
              <a:rPr lang="en-US" b="1" dirty="0" smtClean="0"/>
              <a:t> </a:t>
            </a:r>
            <a:r>
              <a:rPr lang="en-US" b="1" dirty="0" err="1" smtClean="0"/>
              <a:t>yazabilecegimiz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command line </a:t>
            </a:r>
            <a:r>
              <a:rPr lang="en-US" b="1" dirty="0" err="1" smtClean="0"/>
              <a:t>yani</a:t>
            </a:r>
            <a:r>
              <a:rPr lang="en-US" b="1" dirty="0" smtClean="0"/>
              <a:t> </a:t>
            </a:r>
            <a:r>
              <a:rPr lang="en-US" b="1" dirty="0" err="1" smtClean="0"/>
              <a:t>komut</a:t>
            </a:r>
            <a:r>
              <a:rPr lang="en-US" b="1" dirty="0" smtClean="0"/>
              <a:t> </a:t>
            </a:r>
            <a:r>
              <a:rPr lang="en-US" b="1" dirty="0" err="1" smtClean="0"/>
              <a:t>satiri</a:t>
            </a:r>
            <a:r>
              <a:rPr lang="en-US" b="1" dirty="0" smtClean="0"/>
              <a:t> </a:t>
            </a:r>
            <a:r>
              <a:rPr lang="en-US" b="1" dirty="0" err="1" smtClean="0"/>
              <a:t>kullanmamiz</a:t>
            </a:r>
            <a:r>
              <a:rPr lang="en-US" b="1" dirty="0" smtClean="0"/>
              <a:t> </a:t>
            </a:r>
            <a:r>
              <a:rPr lang="en-US" b="1" dirty="0" err="1" smtClean="0"/>
              <a:t>gerekiyor</a:t>
            </a:r>
            <a:r>
              <a:rPr lang="en-US" b="1" dirty="0" smtClean="0"/>
              <a:t>. </a:t>
            </a:r>
            <a:r>
              <a:rPr lang="en-US" b="1" dirty="0" err="1" smtClean="0"/>
              <a:t>Bunun</a:t>
            </a:r>
            <a:r>
              <a:rPr lang="en-US" b="1" dirty="0" smtClean="0"/>
              <a:t> </a:t>
            </a:r>
            <a:r>
              <a:rPr lang="en-US" b="1" dirty="0" err="1" smtClean="0"/>
              <a:t>icinde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Workshop </a:t>
            </a:r>
            <a:r>
              <a:rPr lang="en-US" b="1" dirty="0" err="1" smtClean="0"/>
              <a:t>menusu</a:t>
            </a:r>
            <a:r>
              <a:rPr lang="en-US" b="1" dirty="0" smtClean="0"/>
              <a:t> </a:t>
            </a:r>
            <a:r>
              <a:rPr lang="en-US" b="1" dirty="0" err="1" smtClean="0"/>
              <a:t>altinda</a:t>
            </a:r>
            <a:r>
              <a:rPr lang="en-US" b="1" dirty="0" smtClean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Commands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 </a:t>
            </a:r>
            <a:endParaRPr 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048000"/>
            <a:ext cx="737461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328208"/>
            <a:ext cx="64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</a:rPr>
              <a:t>Oracle’da</a:t>
            </a:r>
            <a:r>
              <a:rPr lang="en-US" sz="4000" b="1" dirty="0" smtClean="0">
                <a:solidFill>
                  <a:srgbClr val="FF0000"/>
                </a:solidFill>
              </a:rPr>
              <a:t> SQL </a:t>
            </a:r>
            <a:r>
              <a:rPr lang="en-US" sz="4000" b="1" dirty="0" err="1" smtClean="0">
                <a:solidFill>
                  <a:srgbClr val="FF0000"/>
                </a:solidFill>
              </a:rPr>
              <a:t>Sorgulari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Ile </a:t>
            </a:r>
          </a:p>
          <a:p>
            <a:pPr algn="ctr"/>
            <a:r>
              <a:rPr lang="en-US" sz="4000" b="1" dirty="0" err="1" smtClean="0">
                <a:solidFill>
                  <a:srgbClr val="FF0000"/>
                </a:solidFill>
              </a:rPr>
              <a:t>Veritabani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Islemleri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1710</TotalTime>
  <Words>365</Words>
  <Application>Microsoft Office PowerPoint</Application>
  <PresentationFormat>On-screen Show (4:3)</PresentationFormat>
  <Paragraphs>71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330</cp:revision>
  <dcterms:created xsi:type="dcterms:W3CDTF">2006-08-16T00:00:00Z</dcterms:created>
  <dcterms:modified xsi:type="dcterms:W3CDTF">2012-12-13T01:16:58Z</dcterms:modified>
</cp:coreProperties>
</file>