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88" r:id="rId1"/>
  </p:sldMasterIdLst>
  <p:notesMasterIdLst>
    <p:notesMasterId r:id="rId26"/>
  </p:notesMasterIdLst>
  <p:sldIdLst>
    <p:sldId id="286" r:id="rId2"/>
    <p:sldId id="293" r:id="rId3"/>
    <p:sldId id="287" r:id="rId4"/>
    <p:sldId id="288" r:id="rId5"/>
    <p:sldId id="289" r:id="rId6"/>
    <p:sldId id="290" r:id="rId7"/>
    <p:sldId id="291" r:id="rId8"/>
    <p:sldId id="292" r:id="rId9"/>
    <p:sldId id="294" r:id="rId10"/>
    <p:sldId id="296" r:id="rId11"/>
    <p:sldId id="297" r:id="rId12"/>
    <p:sldId id="298" r:id="rId13"/>
    <p:sldId id="299" r:id="rId14"/>
    <p:sldId id="300" r:id="rId15"/>
    <p:sldId id="301" r:id="rId16"/>
    <p:sldId id="302" r:id="rId17"/>
    <p:sldId id="303" r:id="rId18"/>
    <p:sldId id="304" r:id="rId19"/>
    <p:sldId id="305" r:id="rId20"/>
    <p:sldId id="306" r:id="rId21"/>
    <p:sldId id="307" r:id="rId22"/>
    <p:sldId id="309" r:id="rId23"/>
    <p:sldId id="310" r:id="rId24"/>
    <p:sldId id="256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050" autoAdjust="0"/>
    <p:restoredTop sz="94660"/>
  </p:normalViewPr>
  <p:slideViewPr>
    <p:cSldViewPr>
      <p:cViewPr>
        <p:scale>
          <a:sx n="70" d="100"/>
          <a:sy n="70" d="100"/>
        </p:scale>
        <p:origin x="-1224" y="-1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F612D5-C3DC-4C1A-9AC3-FB6B077B094B}" type="datetimeFigureOut">
              <a:rPr lang="en-US" smtClean="0"/>
              <a:pPr/>
              <a:t>12/3/2012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32C0A1-0DCE-4228-B900-DC5992B77CB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12/3/2012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12/3/2012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189" r:id="rId1"/>
    <p:sldLayoutId id="2147484190" r:id="rId2"/>
    <p:sldLayoutId id="2147484191" r:id="rId3"/>
    <p:sldLayoutId id="2147484192" r:id="rId4"/>
    <p:sldLayoutId id="2147484193" r:id="rId5"/>
    <p:sldLayoutId id="2147484194" r:id="rId6"/>
    <p:sldLayoutId id="2147484195" r:id="rId7"/>
    <p:sldLayoutId id="2147484196" r:id="rId8"/>
    <p:sldLayoutId id="2147484197" r:id="rId9"/>
    <p:sldLayoutId id="2147484198" r:id="rId10"/>
    <p:sldLayoutId id="2147484199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eg"/><Relationship Id="rId4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33400" y="1981200"/>
            <a:ext cx="8077200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7200" b="1" cap="none" spc="0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MySQL</a:t>
            </a:r>
            <a:r>
              <a:rPr lang="en-US" sz="72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7200" b="1" cap="none" spc="0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Kurulumu</a:t>
            </a:r>
            <a:endParaRPr lang="en-US" sz="7200" b="1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1123950"/>
            <a:ext cx="7677150" cy="573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0" y="295870"/>
            <a:ext cx="899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Ikinci</a:t>
            </a:r>
            <a:r>
              <a:rPr lang="en-US" b="1" dirty="0" smtClean="0"/>
              <a:t> </a:t>
            </a:r>
            <a:r>
              <a:rPr lang="en-US" b="1" dirty="0" err="1" smtClean="0"/>
              <a:t>ekranda</a:t>
            </a:r>
            <a:r>
              <a:rPr lang="en-US" b="1" dirty="0" smtClean="0"/>
              <a:t> </a:t>
            </a:r>
            <a:r>
              <a:rPr lang="en-US" b="1" dirty="0" err="1" smtClean="0"/>
              <a:t>karsimiza</a:t>
            </a:r>
            <a:r>
              <a:rPr lang="en-US" b="1" dirty="0" smtClean="0"/>
              <a:t> </a:t>
            </a:r>
            <a:r>
              <a:rPr lang="en-US" b="1" dirty="0" err="1" smtClean="0"/>
              <a:t>gelen</a:t>
            </a:r>
            <a:r>
              <a:rPr lang="en-US" b="1" dirty="0" smtClean="0"/>
              <a:t> </a:t>
            </a:r>
            <a:r>
              <a:rPr lang="en-US" b="1" dirty="0" err="1" smtClean="0"/>
              <a:t>herhangi</a:t>
            </a:r>
            <a:r>
              <a:rPr lang="en-US" b="1" dirty="0" smtClean="0"/>
              <a:t> </a:t>
            </a:r>
            <a:r>
              <a:rPr lang="en-US" b="1" dirty="0" err="1" smtClean="0"/>
              <a:t>bir</a:t>
            </a:r>
            <a:r>
              <a:rPr lang="en-US" b="1" dirty="0" smtClean="0"/>
              <a:t> </a:t>
            </a:r>
            <a:r>
              <a:rPr lang="en-US" b="1" dirty="0" err="1" smtClean="0"/>
              <a:t>ayari</a:t>
            </a:r>
            <a:r>
              <a:rPr lang="en-US" b="1" dirty="0" smtClean="0"/>
              <a:t> </a:t>
            </a:r>
            <a:r>
              <a:rPr lang="en-US" b="1" dirty="0" err="1" smtClean="0"/>
              <a:t>secmeden</a:t>
            </a:r>
            <a:r>
              <a:rPr lang="en-US" b="1" dirty="0" smtClean="0"/>
              <a:t> </a:t>
            </a:r>
            <a:r>
              <a:rPr lang="en-US" b="1" dirty="0" err="1" smtClean="0"/>
              <a:t>ekranin</a:t>
            </a:r>
            <a:r>
              <a:rPr lang="en-US" b="1" dirty="0" smtClean="0"/>
              <a:t> </a:t>
            </a:r>
            <a:r>
              <a:rPr lang="en-US" b="1" dirty="0" err="1" smtClean="0"/>
              <a:t>altindaki</a:t>
            </a:r>
            <a:r>
              <a:rPr lang="en-US" b="1" dirty="0" smtClean="0"/>
              <a:t> </a:t>
            </a:r>
          </a:p>
          <a:p>
            <a:r>
              <a:rPr lang="en-US" b="1" dirty="0" smtClean="0"/>
              <a:t>Skip the check for updates ‘</a:t>
            </a:r>
            <a:r>
              <a:rPr lang="en-US" b="1" dirty="0" err="1" smtClean="0"/>
              <a:t>i</a:t>
            </a:r>
            <a:r>
              <a:rPr lang="en-US" b="1" dirty="0" smtClean="0"/>
              <a:t>  </a:t>
            </a:r>
            <a:r>
              <a:rPr lang="en-US" b="1" dirty="0" err="1" smtClean="0"/>
              <a:t>secerek</a:t>
            </a:r>
            <a:r>
              <a:rPr lang="en-US" b="1" dirty="0" smtClean="0"/>
              <a:t> next </a:t>
            </a:r>
            <a:r>
              <a:rPr lang="en-US" b="1" dirty="0" err="1" smtClean="0"/>
              <a:t>butonunu</a:t>
            </a:r>
            <a:r>
              <a:rPr lang="en-US" b="1" dirty="0" smtClean="0"/>
              <a:t> </a:t>
            </a:r>
            <a:r>
              <a:rPr lang="en-US" b="1" dirty="0" err="1" smtClean="0"/>
              <a:t>tikliyoruz</a:t>
            </a:r>
            <a:r>
              <a:rPr lang="en-US" b="1" dirty="0" smtClean="0"/>
              <a:t>. 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1181100"/>
            <a:ext cx="7620000" cy="567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0" y="304800"/>
            <a:ext cx="899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Setup Type </a:t>
            </a:r>
            <a:r>
              <a:rPr lang="en-US" b="1" dirty="0" err="1" smtClean="0"/>
              <a:t>penceresinde</a:t>
            </a:r>
            <a:r>
              <a:rPr lang="en-US" b="1" dirty="0" smtClean="0"/>
              <a:t> Full </a:t>
            </a:r>
            <a:r>
              <a:rPr lang="en-US" b="1" dirty="0" err="1" smtClean="0"/>
              <a:t>secenegini</a:t>
            </a:r>
            <a:r>
              <a:rPr lang="en-US" b="1" dirty="0" smtClean="0"/>
              <a:t> </a:t>
            </a:r>
            <a:r>
              <a:rPr lang="en-US" b="1" dirty="0" err="1" smtClean="0"/>
              <a:t>secerek</a:t>
            </a:r>
            <a:r>
              <a:rPr lang="en-US" b="1" dirty="0" smtClean="0"/>
              <a:t> Next </a:t>
            </a:r>
            <a:r>
              <a:rPr lang="en-US" b="1" dirty="0" err="1" smtClean="0"/>
              <a:t>butonunu</a:t>
            </a:r>
            <a:r>
              <a:rPr lang="en-US" b="1" dirty="0" smtClean="0"/>
              <a:t> </a:t>
            </a:r>
            <a:r>
              <a:rPr lang="en-US" b="1" dirty="0" err="1" smtClean="0"/>
              <a:t>tikliyoru</a:t>
            </a:r>
            <a:r>
              <a:rPr lang="en-US" b="1" dirty="0" err="1" smtClean="0"/>
              <a:t>z</a:t>
            </a:r>
            <a:r>
              <a:rPr lang="en-US" b="1" dirty="0" smtClean="0"/>
              <a:t>.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1200150"/>
            <a:ext cx="7562850" cy="56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0" y="304800"/>
            <a:ext cx="899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Kurulum</a:t>
            </a:r>
            <a:r>
              <a:rPr lang="en-US" b="1" dirty="0" smtClean="0"/>
              <a:t> </a:t>
            </a:r>
            <a:r>
              <a:rPr lang="en-US" b="1" dirty="0" err="1" smtClean="0"/>
              <a:t>ekraninda</a:t>
            </a:r>
            <a:r>
              <a:rPr lang="en-US" b="1" dirty="0" smtClean="0"/>
              <a:t> </a:t>
            </a:r>
            <a:r>
              <a:rPr lang="en-US" b="1" dirty="0" err="1" smtClean="0"/>
              <a:t>sisteminizle</a:t>
            </a:r>
            <a:r>
              <a:rPr lang="en-US" b="1" dirty="0" smtClean="0"/>
              <a:t> </a:t>
            </a:r>
            <a:r>
              <a:rPr lang="en-US" b="1" dirty="0" err="1" smtClean="0"/>
              <a:t>ilgili</a:t>
            </a:r>
            <a:r>
              <a:rPr lang="en-US" b="1" dirty="0" smtClean="0"/>
              <a:t> </a:t>
            </a:r>
            <a:r>
              <a:rPr lang="en-US" b="1" dirty="0" err="1" smtClean="0"/>
              <a:t>kontrolleri</a:t>
            </a:r>
            <a:r>
              <a:rPr lang="en-US" b="1" dirty="0" smtClean="0"/>
              <a:t> </a:t>
            </a:r>
            <a:r>
              <a:rPr lang="en-US" b="1" dirty="0" err="1" smtClean="0"/>
              <a:t>yaparak</a:t>
            </a:r>
            <a:r>
              <a:rPr lang="en-US" b="1" dirty="0" smtClean="0"/>
              <a:t> size </a:t>
            </a:r>
            <a:r>
              <a:rPr lang="en-US" b="1" dirty="0" err="1" smtClean="0"/>
              <a:t>listesi</a:t>
            </a:r>
            <a:r>
              <a:rPr lang="en-US" b="1" dirty="0" smtClean="0"/>
              <a:t> </a:t>
            </a:r>
            <a:r>
              <a:rPr lang="en-US" b="1" dirty="0" err="1" smtClean="0"/>
              <a:t>sunmaktadir</a:t>
            </a:r>
            <a:r>
              <a:rPr lang="en-US" b="1" dirty="0" smtClean="0"/>
              <a:t>. </a:t>
            </a:r>
            <a:r>
              <a:rPr lang="en-US" b="1" dirty="0" err="1" smtClean="0"/>
              <a:t>Devam</a:t>
            </a:r>
            <a:r>
              <a:rPr lang="en-US" b="1" dirty="0" smtClean="0"/>
              <a:t> </a:t>
            </a:r>
            <a:r>
              <a:rPr lang="en-US" b="1" dirty="0" err="1" smtClean="0"/>
              <a:t>etmek</a:t>
            </a:r>
            <a:r>
              <a:rPr lang="en-US" b="1" dirty="0" smtClean="0"/>
              <a:t> </a:t>
            </a:r>
            <a:r>
              <a:rPr lang="en-US" b="1" dirty="0" err="1" smtClean="0"/>
              <a:t>icin</a:t>
            </a:r>
            <a:r>
              <a:rPr lang="en-US" b="1" dirty="0" smtClean="0"/>
              <a:t> Next </a:t>
            </a:r>
            <a:r>
              <a:rPr lang="en-US" b="1" dirty="0" err="1" smtClean="0"/>
              <a:t>butonunu</a:t>
            </a:r>
            <a:r>
              <a:rPr lang="en-US" b="1" dirty="0" smtClean="0"/>
              <a:t> </a:t>
            </a:r>
            <a:r>
              <a:rPr lang="en-US" b="1" dirty="0" err="1" smtClean="0"/>
              <a:t>tiklamaniz</a:t>
            </a:r>
            <a:r>
              <a:rPr lang="en-US" b="1" dirty="0" smtClean="0"/>
              <a:t> </a:t>
            </a:r>
            <a:r>
              <a:rPr lang="en-US" b="1" dirty="0" err="1" smtClean="0"/>
              <a:t>yeterli</a:t>
            </a:r>
            <a:r>
              <a:rPr lang="en-US" b="1" dirty="0" smtClean="0"/>
              <a:t> </a:t>
            </a:r>
            <a:r>
              <a:rPr lang="en-US" b="1" dirty="0" err="1" smtClean="0"/>
              <a:t>olacaktir</a:t>
            </a:r>
            <a:r>
              <a:rPr lang="en-US" b="1" dirty="0" smtClean="0"/>
              <a:t>. 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1085850"/>
            <a:ext cx="7620000" cy="577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0" y="304800"/>
            <a:ext cx="899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Kurulum</a:t>
            </a:r>
            <a:r>
              <a:rPr lang="en-US" b="1" dirty="0" smtClean="0"/>
              <a:t> </a:t>
            </a:r>
            <a:r>
              <a:rPr lang="en-US" b="1" dirty="0" err="1" smtClean="0"/>
              <a:t>esnasinda</a:t>
            </a:r>
            <a:r>
              <a:rPr lang="en-US" b="1" dirty="0" smtClean="0"/>
              <a:t> </a:t>
            </a:r>
            <a:r>
              <a:rPr lang="en-US" b="1" dirty="0" err="1" smtClean="0"/>
              <a:t>hangi</a:t>
            </a:r>
            <a:r>
              <a:rPr lang="en-US" b="1" dirty="0" smtClean="0"/>
              <a:t> </a:t>
            </a:r>
            <a:r>
              <a:rPr lang="en-US" b="1" dirty="0" err="1" smtClean="0"/>
              <a:t>islemleri</a:t>
            </a:r>
            <a:r>
              <a:rPr lang="en-US" b="1" dirty="0" smtClean="0"/>
              <a:t> </a:t>
            </a:r>
            <a:r>
              <a:rPr lang="en-US" b="1" dirty="0" err="1" smtClean="0"/>
              <a:t>gerceklestirecegi</a:t>
            </a:r>
            <a:r>
              <a:rPr lang="en-US" b="1" dirty="0" smtClean="0"/>
              <a:t> </a:t>
            </a:r>
            <a:r>
              <a:rPr lang="en-US" b="1" dirty="0" err="1" smtClean="0"/>
              <a:t>hakkindaki</a:t>
            </a:r>
            <a:r>
              <a:rPr lang="en-US" b="1" dirty="0" smtClean="0"/>
              <a:t> </a:t>
            </a:r>
            <a:r>
              <a:rPr lang="en-US" b="1" dirty="0" err="1" smtClean="0"/>
              <a:t>ekrani</a:t>
            </a:r>
            <a:r>
              <a:rPr lang="en-US" b="1" dirty="0" smtClean="0"/>
              <a:t> </a:t>
            </a:r>
            <a:r>
              <a:rPr lang="en-US" b="1" dirty="0" err="1" smtClean="0"/>
              <a:t>gordukten</a:t>
            </a:r>
            <a:r>
              <a:rPr lang="en-US" b="1" dirty="0" smtClean="0"/>
              <a:t> </a:t>
            </a:r>
            <a:r>
              <a:rPr lang="en-US" b="1" dirty="0" err="1" smtClean="0"/>
              <a:t>sonra</a:t>
            </a:r>
            <a:r>
              <a:rPr lang="en-US" b="1" dirty="0" smtClean="0"/>
              <a:t> </a:t>
            </a:r>
            <a:r>
              <a:rPr lang="en-US" b="1" dirty="0" err="1" smtClean="0"/>
              <a:t>islemleri</a:t>
            </a:r>
            <a:r>
              <a:rPr lang="en-US" b="1" dirty="0" smtClean="0"/>
              <a:t> </a:t>
            </a:r>
            <a:r>
              <a:rPr lang="en-US" b="1" dirty="0" err="1" smtClean="0"/>
              <a:t>baslatabilmeniz</a:t>
            </a:r>
            <a:r>
              <a:rPr lang="en-US" b="1" dirty="0" smtClean="0"/>
              <a:t> </a:t>
            </a:r>
            <a:r>
              <a:rPr lang="en-US" b="1" dirty="0" err="1" smtClean="0"/>
              <a:t>icin</a:t>
            </a:r>
            <a:r>
              <a:rPr lang="en-US" b="1" dirty="0" smtClean="0"/>
              <a:t> Execute </a:t>
            </a:r>
            <a:r>
              <a:rPr lang="en-US" b="1" dirty="0" err="1" smtClean="0"/>
              <a:t>butonunu</a:t>
            </a:r>
            <a:r>
              <a:rPr lang="en-US" b="1" dirty="0" smtClean="0"/>
              <a:t> </a:t>
            </a:r>
            <a:r>
              <a:rPr lang="en-US" b="1" dirty="0" err="1" smtClean="0"/>
              <a:t>tiklayabilirsiniz</a:t>
            </a:r>
            <a:r>
              <a:rPr lang="en-US" b="1" dirty="0" smtClean="0"/>
              <a:t>.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1162050"/>
            <a:ext cx="7600950" cy="569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0" y="304800"/>
            <a:ext cx="8991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Kurulum</a:t>
            </a:r>
            <a:r>
              <a:rPr lang="en-US" b="1" dirty="0" smtClean="0"/>
              <a:t> </a:t>
            </a:r>
            <a:r>
              <a:rPr lang="en-US" b="1" dirty="0" err="1" smtClean="0"/>
              <a:t>esnasinda</a:t>
            </a:r>
            <a:r>
              <a:rPr lang="en-US" b="1" dirty="0" smtClean="0"/>
              <a:t> </a:t>
            </a:r>
            <a:r>
              <a:rPr lang="en-US" b="1" dirty="0" err="1" smtClean="0"/>
              <a:t>detaylari</a:t>
            </a:r>
            <a:r>
              <a:rPr lang="en-US" b="1" dirty="0" smtClean="0"/>
              <a:t> </a:t>
            </a:r>
            <a:r>
              <a:rPr lang="en-US" b="1" dirty="0" err="1" smtClean="0"/>
              <a:t>gormek</a:t>
            </a:r>
            <a:r>
              <a:rPr lang="en-US" b="1" dirty="0" smtClean="0"/>
              <a:t> </a:t>
            </a:r>
            <a:r>
              <a:rPr lang="en-US" b="1" dirty="0" err="1" smtClean="0"/>
              <a:t>isterseniz</a:t>
            </a:r>
            <a:r>
              <a:rPr lang="en-US" b="1" dirty="0" smtClean="0"/>
              <a:t> </a:t>
            </a:r>
            <a:r>
              <a:rPr lang="en-US" b="1" dirty="0" err="1" smtClean="0"/>
              <a:t>eger</a:t>
            </a:r>
            <a:r>
              <a:rPr lang="en-US" b="1" dirty="0" smtClean="0"/>
              <a:t> Show Details </a:t>
            </a:r>
            <a:r>
              <a:rPr lang="en-US" b="1" dirty="0" err="1" smtClean="0"/>
              <a:t>butonunu</a:t>
            </a:r>
            <a:r>
              <a:rPr lang="en-US" b="1" dirty="0" smtClean="0"/>
              <a:t> </a:t>
            </a:r>
            <a:r>
              <a:rPr lang="en-US" b="1" dirty="0" err="1" smtClean="0"/>
              <a:t>tiklayabilirsiniz</a:t>
            </a:r>
            <a:r>
              <a:rPr lang="en-US" b="1" dirty="0" smtClean="0"/>
              <a:t> </a:t>
            </a:r>
            <a:r>
              <a:rPr lang="en-US" b="1" dirty="0" err="1" smtClean="0"/>
              <a:t>veya</a:t>
            </a:r>
            <a:r>
              <a:rPr lang="en-US" b="1" dirty="0" smtClean="0"/>
              <a:t> Hide Details </a:t>
            </a:r>
            <a:r>
              <a:rPr lang="en-US" b="1" dirty="0" err="1" smtClean="0"/>
              <a:t>butonunu</a:t>
            </a:r>
            <a:r>
              <a:rPr lang="en-US" b="1" dirty="0" smtClean="0"/>
              <a:t> </a:t>
            </a:r>
            <a:r>
              <a:rPr lang="en-US" b="1" dirty="0" err="1" smtClean="0"/>
              <a:t>tiklayarak</a:t>
            </a:r>
            <a:r>
              <a:rPr lang="en-US" b="1" dirty="0" smtClean="0"/>
              <a:t> </a:t>
            </a:r>
            <a:r>
              <a:rPr lang="en-US" b="1" dirty="0" err="1" smtClean="0"/>
              <a:t>bu</a:t>
            </a:r>
            <a:r>
              <a:rPr lang="en-US" b="1" dirty="0" smtClean="0"/>
              <a:t> </a:t>
            </a:r>
            <a:r>
              <a:rPr lang="en-US" b="1" dirty="0" err="1" smtClean="0"/>
              <a:t>islem</a:t>
            </a:r>
            <a:r>
              <a:rPr lang="en-US" b="1" dirty="0" smtClean="0"/>
              <a:t> </a:t>
            </a:r>
            <a:r>
              <a:rPr lang="en-US" b="1" dirty="0" err="1" smtClean="0"/>
              <a:t>adimlarini</a:t>
            </a:r>
            <a:r>
              <a:rPr lang="en-US" b="1" dirty="0" smtClean="0"/>
              <a:t> </a:t>
            </a:r>
            <a:r>
              <a:rPr lang="en-US" b="1" dirty="0" err="1" smtClean="0"/>
              <a:t>gizleyebilirsiniz</a:t>
            </a:r>
            <a:r>
              <a:rPr lang="en-US" b="1" dirty="0" smtClean="0"/>
              <a:t>.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1104900"/>
            <a:ext cx="7658100" cy="575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0" y="304800"/>
            <a:ext cx="899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Kurulumlarin</a:t>
            </a:r>
            <a:r>
              <a:rPr lang="en-US" b="1" dirty="0" smtClean="0"/>
              <a:t> </a:t>
            </a:r>
            <a:r>
              <a:rPr lang="en-US" b="1" dirty="0" err="1" smtClean="0"/>
              <a:t>basariyla</a:t>
            </a:r>
            <a:r>
              <a:rPr lang="en-US" b="1" dirty="0" smtClean="0"/>
              <a:t> </a:t>
            </a:r>
            <a:r>
              <a:rPr lang="en-US" b="1" dirty="0" err="1" smtClean="0"/>
              <a:t>tamamlandigina</a:t>
            </a:r>
            <a:r>
              <a:rPr lang="en-US" b="1" dirty="0" smtClean="0"/>
              <a:t> </a:t>
            </a:r>
            <a:r>
              <a:rPr lang="en-US" b="1" dirty="0" err="1" smtClean="0"/>
              <a:t>dair</a:t>
            </a:r>
            <a:r>
              <a:rPr lang="en-US" b="1" dirty="0" smtClean="0"/>
              <a:t> </a:t>
            </a:r>
            <a:r>
              <a:rPr lang="en-US" b="1" dirty="0" err="1" smtClean="0"/>
              <a:t>detayli</a:t>
            </a:r>
            <a:r>
              <a:rPr lang="en-US" b="1" dirty="0" smtClean="0"/>
              <a:t> </a:t>
            </a:r>
            <a:r>
              <a:rPr lang="en-US" b="1" dirty="0" err="1" smtClean="0"/>
              <a:t>bir</a:t>
            </a:r>
            <a:r>
              <a:rPr lang="en-US" b="1" dirty="0" smtClean="0"/>
              <a:t> </a:t>
            </a:r>
            <a:r>
              <a:rPr lang="en-US" b="1" dirty="0" err="1" smtClean="0"/>
              <a:t>liste</a:t>
            </a:r>
            <a:r>
              <a:rPr lang="en-US" b="1" dirty="0" smtClean="0"/>
              <a:t> </a:t>
            </a:r>
            <a:r>
              <a:rPr lang="en-US" b="1" dirty="0" err="1" smtClean="0"/>
              <a:t>karsinizda</a:t>
            </a:r>
            <a:r>
              <a:rPr lang="en-US" b="1" dirty="0" smtClean="0"/>
              <a:t> </a:t>
            </a:r>
            <a:r>
              <a:rPr lang="en-US" b="1" dirty="0" err="1" smtClean="0"/>
              <a:t>olduktan</a:t>
            </a:r>
            <a:r>
              <a:rPr lang="en-US" b="1" dirty="0" smtClean="0"/>
              <a:t> </a:t>
            </a:r>
            <a:r>
              <a:rPr lang="en-US" b="1" dirty="0" err="1" smtClean="0"/>
              <a:t>sonra</a:t>
            </a:r>
            <a:r>
              <a:rPr lang="en-US" b="1" dirty="0" smtClean="0"/>
              <a:t> Next </a:t>
            </a:r>
            <a:r>
              <a:rPr lang="en-US" b="1" dirty="0" err="1" smtClean="0"/>
              <a:t>butonu</a:t>
            </a:r>
            <a:r>
              <a:rPr lang="en-US" b="1" dirty="0" smtClean="0"/>
              <a:t> </a:t>
            </a:r>
            <a:r>
              <a:rPr lang="en-US" b="1" dirty="0" err="1" smtClean="0"/>
              <a:t>ile</a:t>
            </a:r>
            <a:r>
              <a:rPr lang="en-US" b="1" dirty="0" smtClean="0"/>
              <a:t> </a:t>
            </a:r>
            <a:r>
              <a:rPr lang="en-US" b="1" dirty="0" err="1" smtClean="0"/>
              <a:t>islemlerinize</a:t>
            </a:r>
            <a:r>
              <a:rPr lang="en-US" b="1" dirty="0" smtClean="0"/>
              <a:t> </a:t>
            </a:r>
            <a:r>
              <a:rPr lang="en-US" b="1" dirty="0" err="1" smtClean="0"/>
              <a:t>devam</a:t>
            </a:r>
            <a:r>
              <a:rPr lang="en-US" b="1" dirty="0" smtClean="0"/>
              <a:t> </a:t>
            </a:r>
            <a:r>
              <a:rPr lang="en-US" b="1" dirty="0" err="1" smtClean="0"/>
              <a:t>ediniz</a:t>
            </a:r>
            <a:r>
              <a:rPr lang="en-US" b="1" dirty="0" smtClean="0"/>
              <a:t>. 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1085850"/>
            <a:ext cx="7620000" cy="577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0" y="304800"/>
            <a:ext cx="899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Next </a:t>
            </a:r>
            <a:r>
              <a:rPr lang="en-US" b="1" dirty="0" err="1" smtClean="0"/>
              <a:t>butonu</a:t>
            </a:r>
            <a:r>
              <a:rPr lang="en-US" b="1" dirty="0" smtClean="0"/>
              <a:t> </a:t>
            </a:r>
            <a:r>
              <a:rPr lang="en-US" b="1" dirty="0" err="1" smtClean="0"/>
              <a:t>ile</a:t>
            </a:r>
            <a:r>
              <a:rPr lang="en-US" b="1" dirty="0" smtClean="0"/>
              <a:t> ilk </a:t>
            </a:r>
            <a:r>
              <a:rPr lang="en-US" b="1" dirty="0" err="1" smtClean="0"/>
              <a:t>konfigurasyon</a:t>
            </a:r>
            <a:r>
              <a:rPr lang="en-US" b="1" dirty="0" smtClean="0"/>
              <a:t> </a:t>
            </a:r>
            <a:r>
              <a:rPr lang="en-US" b="1" dirty="0" err="1" smtClean="0"/>
              <a:t>ekranina</a:t>
            </a:r>
            <a:r>
              <a:rPr lang="en-US" b="1" dirty="0" smtClean="0"/>
              <a:t> </a:t>
            </a:r>
            <a:r>
              <a:rPr lang="en-US" b="1" dirty="0" err="1" smtClean="0"/>
              <a:t>gidiyoruz</a:t>
            </a:r>
            <a:r>
              <a:rPr lang="en-US" b="1" dirty="0" smtClean="0"/>
              <a:t>.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1181100"/>
            <a:ext cx="7600950" cy="567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0" y="304800"/>
            <a:ext cx="899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Herhangi</a:t>
            </a:r>
            <a:r>
              <a:rPr lang="en-US" b="1" dirty="0" smtClean="0"/>
              <a:t> </a:t>
            </a:r>
            <a:r>
              <a:rPr lang="en-US" b="1" dirty="0" err="1" smtClean="0"/>
              <a:t>bir</a:t>
            </a:r>
            <a:r>
              <a:rPr lang="en-US" b="1" dirty="0" smtClean="0"/>
              <a:t> </a:t>
            </a:r>
            <a:r>
              <a:rPr lang="en-US" b="1" dirty="0" err="1" smtClean="0"/>
              <a:t>ayari</a:t>
            </a:r>
            <a:r>
              <a:rPr lang="en-US" b="1" dirty="0" smtClean="0"/>
              <a:t> </a:t>
            </a:r>
            <a:r>
              <a:rPr lang="en-US" b="1" dirty="0" err="1" smtClean="0"/>
              <a:t>degistirmeden</a:t>
            </a:r>
            <a:r>
              <a:rPr lang="en-US" b="1" dirty="0" smtClean="0"/>
              <a:t> Next </a:t>
            </a:r>
            <a:r>
              <a:rPr lang="en-US" b="1" dirty="0" err="1" smtClean="0"/>
              <a:t>butonu</a:t>
            </a:r>
            <a:r>
              <a:rPr lang="en-US" b="1" dirty="0" smtClean="0"/>
              <a:t> </a:t>
            </a:r>
            <a:r>
              <a:rPr lang="en-US" b="1" dirty="0" err="1" smtClean="0"/>
              <a:t>ile</a:t>
            </a:r>
            <a:r>
              <a:rPr lang="en-US" b="1" dirty="0" smtClean="0"/>
              <a:t> </a:t>
            </a:r>
            <a:r>
              <a:rPr lang="en-US" b="1" dirty="0" err="1" smtClean="0"/>
              <a:t>ilerliyoruz</a:t>
            </a:r>
            <a:r>
              <a:rPr lang="en-US" b="1" dirty="0" smtClean="0"/>
              <a:t>. 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1123950"/>
            <a:ext cx="7600950" cy="573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0" y="304800"/>
            <a:ext cx="899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MySQL</a:t>
            </a:r>
            <a:r>
              <a:rPr lang="en-US" b="1" dirty="0" smtClean="0"/>
              <a:t> </a:t>
            </a:r>
            <a:r>
              <a:rPr lang="en-US" b="1" dirty="0" err="1" smtClean="0"/>
              <a:t>Acout’unuz</a:t>
            </a:r>
            <a:r>
              <a:rPr lang="en-US" b="1" dirty="0" smtClean="0"/>
              <a:t> </a:t>
            </a:r>
            <a:r>
              <a:rPr lang="en-US" b="1" dirty="0" err="1" smtClean="0"/>
              <a:t>icin</a:t>
            </a:r>
            <a:r>
              <a:rPr lang="en-US" b="1" dirty="0" smtClean="0"/>
              <a:t> </a:t>
            </a:r>
            <a:r>
              <a:rPr lang="en-US" b="1" dirty="0" err="1" smtClean="0"/>
              <a:t>bir</a:t>
            </a:r>
            <a:r>
              <a:rPr lang="en-US" b="1" dirty="0" smtClean="0"/>
              <a:t> ROOT </a:t>
            </a:r>
            <a:r>
              <a:rPr lang="en-US" b="1" dirty="0" err="1" smtClean="0"/>
              <a:t>sifresi</a:t>
            </a:r>
            <a:r>
              <a:rPr lang="en-US" b="1" dirty="0" smtClean="0"/>
              <a:t> </a:t>
            </a:r>
            <a:r>
              <a:rPr lang="en-US" b="1" dirty="0" err="1" smtClean="0"/>
              <a:t>belirliyorsunuz</a:t>
            </a:r>
            <a:r>
              <a:rPr lang="en-US" b="1" dirty="0" smtClean="0"/>
              <a:t> </a:t>
            </a:r>
            <a:r>
              <a:rPr lang="en-US" b="1" dirty="0" err="1" smtClean="0"/>
              <a:t>ve</a:t>
            </a:r>
            <a:r>
              <a:rPr lang="en-US" b="1" dirty="0" smtClean="0"/>
              <a:t> </a:t>
            </a:r>
            <a:r>
              <a:rPr lang="en-US" b="1" dirty="0" err="1" smtClean="0"/>
              <a:t>devaminda</a:t>
            </a:r>
            <a:r>
              <a:rPr lang="en-US" b="1" dirty="0" smtClean="0"/>
              <a:t> Next </a:t>
            </a:r>
            <a:r>
              <a:rPr lang="en-US" b="1" dirty="0" err="1" smtClean="0"/>
              <a:t>butonunu</a:t>
            </a:r>
            <a:r>
              <a:rPr lang="en-US" b="1" dirty="0" smtClean="0"/>
              <a:t> </a:t>
            </a:r>
            <a:r>
              <a:rPr lang="en-US" b="1" dirty="0" err="1" smtClean="0"/>
              <a:t>tikliyorsunuz</a:t>
            </a:r>
            <a:r>
              <a:rPr lang="en-US" b="1" dirty="0" smtClean="0"/>
              <a:t>. 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1143000"/>
            <a:ext cx="76581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0" y="304800"/>
            <a:ext cx="899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Herhangir</a:t>
            </a:r>
            <a:r>
              <a:rPr lang="en-US" b="1" dirty="0" smtClean="0"/>
              <a:t> </a:t>
            </a:r>
            <a:r>
              <a:rPr lang="en-US" b="1" dirty="0" err="1" smtClean="0"/>
              <a:t>bir</a:t>
            </a:r>
            <a:r>
              <a:rPr lang="en-US" b="1" dirty="0" smtClean="0"/>
              <a:t> </a:t>
            </a:r>
            <a:r>
              <a:rPr lang="en-US" b="1" dirty="0" err="1" smtClean="0"/>
              <a:t>ayari</a:t>
            </a:r>
            <a:r>
              <a:rPr lang="en-US" b="1" dirty="0" smtClean="0"/>
              <a:t> </a:t>
            </a:r>
            <a:r>
              <a:rPr lang="en-US" b="1" dirty="0" err="1" smtClean="0"/>
              <a:t>degistirmeden</a:t>
            </a:r>
            <a:r>
              <a:rPr lang="en-US" b="1" dirty="0" smtClean="0"/>
              <a:t> Next </a:t>
            </a:r>
            <a:r>
              <a:rPr lang="en-US" b="1" dirty="0" err="1" smtClean="0"/>
              <a:t>butonunu</a:t>
            </a:r>
            <a:r>
              <a:rPr lang="en-US" b="1" dirty="0" smtClean="0"/>
              <a:t> </a:t>
            </a:r>
            <a:r>
              <a:rPr lang="en-US" b="1" dirty="0" err="1" smtClean="0"/>
              <a:t>tikliyorsunuz</a:t>
            </a:r>
            <a:r>
              <a:rPr lang="en-US" b="1" dirty="0" smtClean="0"/>
              <a:t>.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2743200"/>
            <a:ext cx="6858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/>
              <a:t>MySQL</a:t>
            </a:r>
            <a:r>
              <a:rPr lang="en-US" sz="4000" b="1" dirty="0" smtClean="0"/>
              <a:t> Download </a:t>
            </a:r>
            <a:r>
              <a:rPr lang="en-US" sz="4000" b="1" dirty="0" err="1" smtClean="0"/>
              <a:t>Islemleri</a:t>
            </a:r>
            <a:endParaRPr lang="en-US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1181100"/>
            <a:ext cx="7581900" cy="567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0" y="304800"/>
            <a:ext cx="899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Ikinci</a:t>
            </a:r>
            <a:r>
              <a:rPr lang="en-US" b="1" dirty="0" smtClean="0"/>
              <a:t> </a:t>
            </a:r>
            <a:r>
              <a:rPr lang="en-US" b="1" dirty="0" err="1" smtClean="0"/>
              <a:t>adimdaki</a:t>
            </a:r>
            <a:r>
              <a:rPr lang="en-US" b="1" dirty="0" smtClean="0"/>
              <a:t> </a:t>
            </a:r>
            <a:r>
              <a:rPr lang="en-US" b="1" dirty="0" err="1" smtClean="0"/>
              <a:t>konfigurasyon</a:t>
            </a:r>
            <a:r>
              <a:rPr lang="en-US" b="1" dirty="0" smtClean="0"/>
              <a:t> </a:t>
            </a:r>
            <a:r>
              <a:rPr lang="en-US" b="1" dirty="0" err="1" smtClean="0"/>
              <a:t>islemlerinin</a:t>
            </a:r>
            <a:r>
              <a:rPr lang="en-US" b="1" dirty="0" smtClean="0"/>
              <a:t> </a:t>
            </a:r>
            <a:r>
              <a:rPr lang="en-US" b="1" dirty="0" err="1" smtClean="0"/>
              <a:t>tamamlanmasi</a:t>
            </a:r>
            <a:r>
              <a:rPr lang="en-US" b="1" dirty="0" smtClean="0"/>
              <a:t> </a:t>
            </a:r>
            <a:r>
              <a:rPr lang="en-US" b="1" dirty="0" err="1" smtClean="0"/>
              <a:t>icin</a:t>
            </a:r>
            <a:r>
              <a:rPr lang="en-US" b="1" dirty="0" smtClean="0"/>
              <a:t> Next </a:t>
            </a:r>
            <a:r>
              <a:rPr lang="en-US" b="1" dirty="0" err="1" smtClean="0"/>
              <a:t>butonunu</a:t>
            </a:r>
            <a:r>
              <a:rPr lang="en-US" b="1" dirty="0" smtClean="0"/>
              <a:t> </a:t>
            </a:r>
            <a:r>
              <a:rPr lang="en-US" b="1" dirty="0" err="1" smtClean="0"/>
              <a:t>tikliyoruz</a:t>
            </a:r>
            <a:r>
              <a:rPr lang="en-US" b="1" dirty="0" smtClean="0"/>
              <a:t>.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1162050"/>
            <a:ext cx="7581900" cy="569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0" y="304800"/>
            <a:ext cx="899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Tum</a:t>
            </a:r>
            <a:r>
              <a:rPr lang="en-US" b="1" dirty="0" smtClean="0"/>
              <a:t> </a:t>
            </a:r>
            <a:r>
              <a:rPr lang="en-US" b="1" dirty="0" err="1" smtClean="0"/>
              <a:t>kurulum</a:t>
            </a:r>
            <a:r>
              <a:rPr lang="en-US" b="1" dirty="0" smtClean="0"/>
              <a:t> </a:t>
            </a:r>
            <a:r>
              <a:rPr lang="en-US" b="1" dirty="0" err="1" smtClean="0"/>
              <a:t>ve</a:t>
            </a:r>
            <a:r>
              <a:rPr lang="en-US" b="1" dirty="0" smtClean="0"/>
              <a:t> </a:t>
            </a:r>
            <a:r>
              <a:rPr lang="en-US" b="1" dirty="0" err="1" smtClean="0"/>
              <a:t>konfigurasyon</a:t>
            </a:r>
            <a:r>
              <a:rPr lang="en-US" b="1" dirty="0" smtClean="0"/>
              <a:t> </a:t>
            </a:r>
            <a:r>
              <a:rPr lang="en-US" b="1" dirty="0" err="1" smtClean="0"/>
              <a:t>islemleri</a:t>
            </a:r>
            <a:r>
              <a:rPr lang="en-US" b="1" dirty="0" smtClean="0"/>
              <a:t> </a:t>
            </a:r>
            <a:r>
              <a:rPr lang="en-US" b="1" dirty="0" err="1" smtClean="0"/>
              <a:t>bittigine</a:t>
            </a:r>
            <a:r>
              <a:rPr lang="en-US" b="1" dirty="0" smtClean="0"/>
              <a:t> Finish </a:t>
            </a:r>
            <a:r>
              <a:rPr lang="en-US" b="1" dirty="0" err="1" smtClean="0"/>
              <a:t>butonuna</a:t>
            </a:r>
            <a:r>
              <a:rPr lang="en-US" b="1" dirty="0" smtClean="0"/>
              <a:t> </a:t>
            </a:r>
            <a:r>
              <a:rPr lang="en-US" b="1" dirty="0" err="1" smtClean="0"/>
              <a:t>tikliyoruz</a:t>
            </a:r>
            <a:r>
              <a:rPr lang="en-US" b="1" dirty="0" smtClean="0"/>
              <a:t>. 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81200" y="2819400"/>
            <a:ext cx="5267325" cy="301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0" y="304800"/>
            <a:ext cx="899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Kurulum</a:t>
            </a:r>
            <a:r>
              <a:rPr lang="en-US" b="1" dirty="0" smtClean="0"/>
              <a:t> </a:t>
            </a:r>
            <a:r>
              <a:rPr lang="en-US" b="1" dirty="0" err="1" smtClean="0"/>
              <a:t>esnasinda</a:t>
            </a:r>
            <a:r>
              <a:rPr lang="en-US" b="1" dirty="0" smtClean="0"/>
              <a:t> </a:t>
            </a:r>
            <a:r>
              <a:rPr lang="en-US" b="1" dirty="0" err="1" smtClean="0"/>
              <a:t>gelmis</a:t>
            </a:r>
            <a:r>
              <a:rPr lang="en-US" b="1" dirty="0" smtClean="0"/>
              <a:t> </a:t>
            </a:r>
            <a:r>
              <a:rPr lang="en-US" b="1" dirty="0" err="1" smtClean="0"/>
              <a:t>oldugunuz</a:t>
            </a:r>
            <a:r>
              <a:rPr lang="en-US" b="1" dirty="0" smtClean="0"/>
              <a:t> en son </a:t>
            </a:r>
            <a:r>
              <a:rPr lang="en-US" b="1" dirty="0" err="1" smtClean="0"/>
              <a:t>ekranda</a:t>
            </a:r>
            <a:r>
              <a:rPr lang="en-US" b="1" dirty="0" smtClean="0"/>
              <a:t>,</a:t>
            </a:r>
          </a:p>
          <a:p>
            <a:r>
              <a:rPr lang="en-US" b="1" dirty="0" smtClean="0"/>
              <a:t>Start </a:t>
            </a:r>
            <a:r>
              <a:rPr lang="en-US" b="1" dirty="0" err="1" smtClean="0"/>
              <a:t>MySQL</a:t>
            </a:r>
            <a:r>
              <a:rPr lang="en-US" b="1" dirty="0" smtClean="0"/>
              <a:t> </a:t>
            </a:r>
            <a:r>
              <a:rPr lang="en-US" b="1" dirty="0" err="1" smtClean="0"/>
              <a:t>Workbeanch</a:t>
            </a:r>
            <a:r>
              <a:rPr lang="en-US" b="1" dirty="0" smtClean="0"/>
              <a:t> after setup </a:t>
            </a:r>
          </a:p>
          <a:p>
            <a:r>
              <a:rPr lang="en-US" b="1" dirty="0" err="1" smtClean="0"/>
              <a:t>yazisindaki</a:t>
            </a:r>
            <a:r>
              <a:rPr lang="en-US" b="1" dirty="0" smtClean="0"/>
              <a:t> tick </a:t>
            </a:r>
            <a:r>
              <a:rPr lang="en-US" b="1" dirty="0" err="1" smtClean="0"/>
              <a:t>isareti</a:t>
            </a:r>
            <a:r>
              <a:rPr lang="en-US" b="1" dirty="0" smtClean="0"/>
              <a:t> </a:t>
            </a:r>
            <a:r>
              <a:rPr lang="en-US" b="1" dirty="0" err="1" smtClean="0"/>
              <a:t>secili</a:t>
            </a:r>
            <a:r>
              <a:rPr lang="en-US" b="1" dirty="0" smtClean="0"/>
              <a:t> </a:t>
            </a:r>
            <a:r>
              <a:rPr lang="en-US" b="1" dirty="0" err="1" smtClean="0"/>
              <a:t>ise</a:t>
            </a:r>
            <a:r>
              <a:rPr lang="en-US" b="1" dirty="0" smtClean="0"/>
              <a:t> </a:t>
            </a:r>
            <a:r>
              <a:rPr lang="en-US" b="1" dirty="0" err="1" smtClean="0"/>
              <a:t>kurulum</a:t>
            </a:r>
            <a:r>
              <a:rPr lang="en-US" b="1" dirty="0" smtClean="0"/>
              <a:t> </a:t>
            </a:r>
            <a:r>
              <a:rPr lang="en-US" b="1" dirty="0" err="1" smtClean="0"/>
              <a:t>ekrani</a:t>
            </a:r>
            <a:r>
              <a:rPr lang="en-US" b="1" dirty="0" smtClean="0"/>
              <a:t> </a:t>
            </a:r>
            <a:r>
              <a:rPr lang="en-US" b="1" dirty="0" err="1" smtClean="0"/>
              <a:t>kapanir</a:t>
            </a:r>
            <a:r>
              <a:rPr lang="en-US" b="1" dirty="0" smtClean="0"/>
              <a:t> </a:t>
            </a:r>
            <a:r>
              <a:rPr lang="en-US" b="1" dirty="0" err="1" smtClean="0"/>
              <a:t>kapanmaz</a:t>
            </a:r>
            <a:r>
              <a:rPr lang="en-US" b="1" dirty="0" smtClean="0"/>
              <a:t> </a:t>
            </a:r>
            <a:r>
              <a:rPr lang="en-US" b="1" dirty="0" err="1" smtClean="0"/>
              <a:t>MySQL’iniz</a:t>
            </a:r>
            <a:r>
              <a:rPr lang="en-US" b="1" dirty="0" smtClean="0"/>
              <a:t> </a:t>
            </a:r>
            <a:r>
              <a:rPr lang="en-US" b="1" dirty="0" err="1" smtClean="0"/>
              <a:t>baslatiliyor</a:t>
            </a:r>
            <a:r>
              <a:rPr lang="en-US" b="1" dirty="0" smtClean="0"/>
              <a:t> </a:t>
            </a:r>
            <a:r>
              <a:rPr lang="en-US" b="1" dirty="0" err="1" smtClean="0"/>
              <a:t>olacak</a:t>
            </a:r>
            <a:r>
              <a:rPr lang="en-US" b="1" dirty="0" smtClean="0"/>
              <a:t>.  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371600"/>
            <a:ext cx="9144000" cy="5472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0" y="304800"/>
            <a:ext cx="899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Artik</a:t>
            </a:r>
            <a:r>
              <a:rPr lang="en-US" b="1" dirty="0" smtClean="0"/>
              <a:t> </a:t>
            </a:r>
            <a:r>
              <a:rPr lang="en-US" b="1" dirty="0" err="1" smtClean="0"/>
              <a:t>MySQL’iniz</a:t>
            </a:r>
            <a:r>
              <a:rPr lang="en-US" b="1" dirty="0" smtClean="0"/>
              <a:t> </a:t>
            </a:r>
            <a:r>
              <a:rPr lang="en-US" b="1" dirty="0" err="1" smtClean="0"/>
              <a:t>kullanilmaya</a:t>
            </a:r>
            <a:r>
              <a:rPr lang="en-US" b="1" dirty="0" smtClean="0"/>
              <a:t> </a:t>
            </a:r>
            <a:r>
              <a:rPr lang="en-US" b="1" dirty="0" err="1" smtClean="0"/>
              <a:t>hazirdir</a:t>
            </a:r>
            <a:r>
              <a:rPr lang="en-US" b="1" dirty="0" smtClean="0"/>
              <a:t>. </a:t>
            </a:r>
          </a:p>
          <a:p>
            <a:r>
              <a:rPr lang="en-US" b="1" dirty="0" err="1" smtClean="0"/>
              <a:t>Keyifli</a:t>
            </a:r>
            <a:r>
              <a:rPr lang="en-US" b="1" dirty="0" smtClean="0"/>
              <a:t> </a:t>
            </a:r>
            <a:r>
              <a:rPr lang="en-US" b="1" dirty="0" err="1" smtClean="0"/>
              <a:t>Calismalar</a:t>
            </a:r>
            <a:r>
              <a:rPr lang="en-US" b="1" dirty="0" smtClean="0"/>
              <a:t> </a:t>
            </a:r>
            <a:r>
              <a:rPr lang="en-US" b="1" dirty="0" err="1" smtClean="0"/>
              <a:t>Dilerim</a:t>
            </a:r>
            <a:r>
              <a:rPr lang="en-US" b="1" dirty="0" smtClean="0"/>
              <a:t>.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5800" y="228600"/>
            <a:ext cx="4457700" cy="118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304800" y="2895600"/>
            <a:ext cx="85344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Iletisim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Icin</a:t>
            </a:r>
            <a:r>
              <a:rPr lang="en-US" sz="2800" b="1" dirty="0" smtClean="0"/>
              <a:t> :</a:t>
            </a:r>
          </a:p>
          <a:p>
            <a:endParaRPr lang="en-US" sz="2800" b="1" dirty="0" smtClean="0">
              <a:solidFill>
                <a:srgbClr val="C00000"/>
              </a:solidFill>
            </a:endParaRPr>
          </a:p>
          <a:p>
            <a:r>
              <a:rPr lang="en-US" sz="2800" b="1" dirty="0" smtClean="0">
                <a:solidFill>
                  <a:schemeClr val="bg1"/>
                </a:solidFill>
              </a:rPr>
              <a:t>Blog </a:t>
            </a:r>
            <a:r>
              <a:rPr lang="en-US" sz="2800" b="1" dirty="0" smtClean="0">
                <a:solidFill>
                  <a:schemeClr val="bg1"/>
                </a:solidFill>
              </a:rPr>
              <a:t>      : </a:t>
            </a:r>
            <a:r>
              <a:rPr lang="en-US" sz="2800" b="1" dirty="0" smtClean="0">
                <a:solidFill>
                  <a:srgbClr val="C00000"/>
                </a:solidFill>
              </a:rPr>
              <a:t>www.sevdanurgenc.com</a:t>
            </a:r>
          </a:p>
          <a:p>
            <a:r>
              <a:rPr lang="en-US" sz="2800" b="1" dirty="0" smtClean="0">
                <a:solidFill>
                  <a:schemeClr val="bg1"/>
                </a:solidFill>
              </a:rPr>
              <a:t>E - Mail : </a:t>
            </a:r>
            <a:r>
              <a:rPr lang="en-US" sz="2800" b="1" dirty="0" smtClean="0">
                <a:solidFill>
                  <a:srgbClr val="C00000"/>
                </a:solidFill>
              </a:rPr>
              <a:t>sevdanurgenc@sevdanurgenc.com</a:t>
            </a:r>
          </a:p>
          <a:p>
            <a:r>
              <a:rPr lang="en-US" sz="2800" b="1" dirty="0" smtClean="0">
                <a:solidFill>
                  <a:srgbClr val="C00000"/>
                </a:solidFill>
              </a:rPr>
              <a:t>           </a:t>
            </a:r>
            <a:r>
              <a:rPr lang="en-US" sz="2800" b="1" dirty="0" smtClean="0">
                <a:solidFill>
                  <a:srgbClr val="C00000"/>
                </a:solidFill>
              </a:rPr>
              <a:t>      nanonungunlugu@gmail.com</a:t>
            </a:r>
            <a:endParaRPr lang="en-US" sz="2800" b="1" dirty="0" smtClean="0">
              <a:solidFill>
                <a:srgbClr val="C00000"/>
              </a:solidFill>
            </a:endParaRPr>
          </a:p>
        </p:txBody>
      </p:sp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5800" y="5334000"/>
            <a:ext cx="4267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" y="5334000"/>
            <a:ext cx="383164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https://fbcdn-sphotos-a-a.akamaihd.net/hphotos-ak-ash4/297723_232256523491673_61899105_n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4800" y="228600"/>
            <a:ext cx="2362200" cy="2362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13536"/>
            <a:ext cx="9144000" cy="504446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295870"/>
            <a:ext cx="8991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MySql</a:t>
            </a:r>
            <a:r>
              <a:rPr lang="en-US" b="1" dirty="0" smtClean="0"/>
              <a:t> </a:t>
            </a:r>
            <a:r>
              <a:rPr lang="en-US" b="1" dirty="0" err="1" smtClean="0"/>
              <a:t>veri</a:t>
            </a:r>
            <a:r>
              <a:rPr lang="en-US" b="1" dirty="0" smtClean="0"/>
              <a:t> </a:t>
            </a:r>
            <a:r>
              <a:rPr lang="en-US" b="1" dirty="0" err="1" smtClean="0"/>
              <a:t>tabaninin</a:t>
            </a:r>
            <a:r>
              <a:rPr lang="en-US" b="1" dirty="0" smtClean="0"/>
              <a:t> </a:t>
            </a:r>
            <a:r>
              <a:rPr lang="en-US" b="1" dirty="0" err="1" smtClean="0"/>
              <a:t>kurulumu</a:t>
            </a:r>
            <a:r>
              <a:rPr lang="en-US" b="1" dirty="0" smtClean="0"/>
              <a:t> </a:t>
            </a:r>
            <a:r>
              <a:rPr lang="en-US" b="1" dirty="0" err="1" smtClean="0"/>
              <a:t>icin</a:t>
            </a:r>
            <a:r>
              <a:rPr lang="en-US" b="1" dirty="0" smtClean="0"/>
              <a:t> </a:t>
            </a:r>
            <a:r>
              <a:rPr lang="en-US" b="1" dirty="0" err="1" smtClean="0"/>
              <a:t>oncelikle</a:t>
            </a:r>
            <a:r>
              <a:rPr lang="en-US" b="1" dirty="0" smtClean="0"/>
              <a:t> www.mysql.com/downloads </a:t>
            </a:r>
            <a:r>
              <a:rPr lang="en-US" b="1" dirty="0" err="1" smtClean="0"/>
              <a:t>linkinden</a:t>
            </a:r>
            <a:r>
              <a:rPr lang="en-US" b="1" dirty="0" smtClean="0"/>
              <a:t> </a:t>
            </a:r>
            <a:r>
              <a:rPr lang="en-US" b="1" dirty="0" err="1" smtClean="0"/>
              <a:t>MySQL</a:t>
            </a:r>
            <a:r>
              <a:rPr lang="en-US" b="1" dirty="0" smtClean="0"/>
              <a:t> installer </a:t>
            </a:r>
            <a:r>
              <a:rPr lang="en-US" b="1" dirty="0" err="1" smtClean="0"/>
              <a:t>MSI’ini</a:t>
            </a:r>
            <a:r>
              <a:rPr lang="en-US" b="1" dirty="0" smtClean="0"/>
              <a:t> </a:t>
            </a:r>
            <a:r>
              <a:rPr lang="en-US" b="1" dirty="0" err="1" smtClean="0"/>
              <a:t>indirmemiz</a:t>
            </a:r>
            <a:r>
              <a:rPr lang="en-US" b="1" dirty="0" smtClean="0"/>
              <a:t> </a:t>
            </a:r>
            <a:r>
              <a:rPr lang="en-US" b="1" dirty="0" err="1" smtClean="0"/>
              <a:t>gerekiyor</a:t>
            </a:r>
            <a:r>
              <a:rPr lang="en-US" b="1" dirty="0" smtClean="0"/>
              <a:t>. </a:t>
            </a:r>
            <a:r>
              <a:rPr lang="en-US" b="1" dirty="0" err="1" smtClean="0"/>
              <a:t>Asagidaki</a:t>
            </a:r>
            <a:r>
              <a:rPr lang="en-US" b="1" dirty="0" smtClean="0"/>
              <a:t> </a:t>
            </a:r>
            <a:r>
              <a:rPr lang="en-US" b="1" dirty="0" err="1" smtClean="0"/>
              <a:t>gibi</a:t>
            </a:r>
            <a:r>
              <a:rPr lang="en-US" b="1" dirty="0" smtClean="0"/>
              <a:t> </a:t>
            </a:r>
            <a:r>
              <a:rPr lang="en-US" b="1" dirty="0" err="1" smtClean="0"/>
              <a:t>gormus</a:t>
            </a:r>
            <a:r>
              <a:rPr lang="en-US" b="1" dirty="0" smtClean="0"/>
              <a:t> </a:t>
            </a:r>
            <a:r>
              <a:rPr lang="en-US" b="1" dirty="0" err="1" smtClean="0"/>
              <a:t>oldugunuz</a:t>
            </a:r>
            <a:r>
              <a:rPr lang="en-US" b="1" dirty="0" smtClean="0"/>
              <a:t> Download </a:t>
            </a:r>
            <a:r>
              <a:rPr lang="en-US" b="1" dirty="0" err="1" smtClean="0"/>
              <a:t>butonunu</a:t>
            </a:r>
            <a:r>
              <a:rPr lang="en-US" b="1" dirty="0" smtClean="0"/>
              <a:t> </a:t>
            </a:r>
            <a:r>
              <a:rPr lang="en-US" b="1" dirty="0" err="1" smtClean="0"/>
              <a:t>tiklayiniz</a:t>
            </a:r>
            <a:r>
              <a:rPr lang="en-US" b="1" dirty="0" smtClean="0"/>
              <a:t>.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819725"/>
            <a:ext cx="7620000" cy="50382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295870"/>
            <a:ext cx="899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Download </a:t>
            </a:r>
            <a:r>
              <a:rPr lang="en-US" b="1" dirty="0" err="1" smtClean="0"/>
              <a:t>linkine</a:t>
            </a:r>
            <a:r>
              <a:rPr lang="en-US" b="1" dirty="0" smtClean="0"/>
              <a:t> </a:t>
            </a:r>
            <a:r>
              <a:rPr lang="en-US" b="1" dirty="0" err="1" smtClean="0"/>
              <a:t>tikliyoruz</a:t>
            </a:r>
            <a:r>
              <a:rPr lang="en-US" b="1" dirty="0" smtClean="0"/>
              <a:t>.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04800"/>
            <a:ext cx="899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MySQL</a:t>
            </a:r>
            <a:r>
              <a:rPr lang="en-US" b="1" dirty="0" smtClean="0"/>
              <a:t> </a:t>
            </a:r>
            <a:r>
              <a:rPr lang="en-US" b="1" dirty="0" err="1" smtClean="0"/>
              <a:t>ile</a:t>
            </a:r>
            <a:r>
              <a:rPr lang="en-US" b="1" dirty="0" smtClean="0"/>
              <a:t> </a:t>
            </a:r>
            <a:r>
              <a:rPr lang="en-US" b="1" dirty="0" err="1" smtClean="0"/>
              <a:t>ilgili</a:t>
            </a:r>
            <a:r>
              <a:rPr lang="en-US" b="1" dirty="0" smtClean="0"/>
              <a:t> MSI </a:t>
            </a:r>
            <a:r>
              <a:rPr lang="en-US" b="1" dirty="0" err="1" smtClean="0"/>
              <a:t>dosyasini</a:t>
            </a:r>
            <a:r>
              <a:rPr lang="en-US" b="1" dirty="0" smtClean="0"/>
              <a:t> </a:t>
            </a:r>
            <a:r>
              <a:rPr lang="en-US" b="1" dirty="0" err="1" smtClean="0"/>
              <a:t>indirmeden</a:t>
            </a:r>
            <a:r>
              <a:rPr lang="en-US" b="1" dirty="0" smtClean="0"/>
              <a:t> once </a:t>
            </a:r>
            <a:r>
              <a:rPr lang="en-US" b="1" dirty="0" err="1" smtClean="0"/>
              <a:t>sisteme</a:t>
            </a:r>
            <a:r>
              <a:rPr lang="en-US" b="1" dirty="0" smtClean="0"/>
              <a:t> </a:t>
            </a:r>
            <a:r>
              <a:rPr lang="en-US" b="1" dirty="0" err="1" smtClean="0"/>
              <a:t>kayit</a:t>
            </a:r>
            <a:r>
              <a:rPr lang="en-US" b="1" dirty="0" smtClean="0"/>
              <a:t> </a:t>
            </a:r>
            <a:r>
              <a:rPr lang="en-US" b="1" dirty="0" err="1" smtClean="0"/>
              <a:t>olmaniz</a:t>
            </a:r>
            <a:r>
              <a:rPr lang="en-US" b="1" dirty="0" smtClean="0"/>
              <a:t> </a:t>
            </a:r>
            <a:r>
              <a:rPr lang="en-US" b="1" dirty="0" err="1" smtClean="0"/>
              <a:t>icin</a:t>
            </a:r>
            <a:r>
              <a:rPr lang="en-US" b="1" dirty="0" smtClean="0"/>
              <a:t> </a:t>
            </a:r>
            <a:r>
              <a:rPr lang="en-US" b="1" dirty="0" err="1" smtClean="0"/>
              <a:t>bir</a:t>
            </a:r>
            <a:r>
              <a:rPr lang="en-US" b="1" dirty="0" smtClean="0"/>
              <a:t> form </a:t>
            </a:r>
            <a:r>
              <a:rPr lang="en-US" b="1" dirty="0" err="1" smtClean="0"/>
              <a:t>doldurmaniz</a:t>
            </a:r>
            <a:r>
              <a:rPr lang="en-US" b="1" dirty="0" smtClean="0"/>
              <a:t> </a:t>
            </a:r>
            <a:r>
              <a:rPr lang="en-US" b="1" dirty="0" err="1" smtClean="0"/>
              <a:t>gerekiyor</a:t>
            </a:r>
            <a:r>
              <a:rPr lang="en-US" b="1" dirty="0" smtClean="0"/>
              <a:t>. </a:t>
            </a:r>
            <a:r>
              <a:rPr lang="en-US" b="1" dirty="0" err="1" smtClean="0"/>
              <a:t>Bunun</a:t>
            </a:r>
            <a:r>
              <a:rPr lang="en-US" b="1" dirty="0" smtClean="0"/>
              <a:t> </a:t>
            </a:r>
            <a:r>
              <a:rPr lang="en-US" b="1" dirty="0" err="1" smtClean="0"/>
              <a:t>icin</a:t>
            </a:r>
            <a:r>
              <a:rPr lang="en-US" b="1" dirty="0" smtClean="0"/>
              <a:t>, Proceed </a:t>
            </a:r>
            <a:r>
              <a:rPr lang="en-US" b="1" dirty="0" err="1" smtClean="0"/>
              <a:t>butonunu</a:t>
            </a:r>
            <a:r>
              <a:rPr lang="en-US" b="1" dirty="0" smtClean="0"/>
              <a:t> </a:t>
            </a:r>
            <a:r>
              <a:rPr lang="en-US" b="1" dirty="0" err="1" smtClean="0"/>
              <a:t>tikliyoruz</a:t>
            </a:r>
            <a:r>
              <a:rPr lang="en-US" b="1" dirty="0" smtClean="0"/>
              <a:t>.</a:t>
            </a:r>
            <a:endParaRPr lang="en-US" b="1" dirty="0"/>
          </a:p>
        </p:txBody>
      </p:sp>
      <p:pic>
        <p:nvPicPr>
          <p:cNvPr id="3" name="Picture 2" descr="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75899"/>
            <a:ext cx="9144000" cy="48821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04800"/>
            <a:ext cx="899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Bilgileri</a:t>
            </a:r>
            <a:r>
              <a:rPr lang="en-US" b="1" dirty="0" smtClean="0"/>
              <a:t> </a:t>
            </a:r>
            <a:r>
              <a:rPr lang="en-US" b="1" dirty="0" err="1" smtClean="0"/>
              <a:t>doldurduktan</a:t>
            </a:r>
            <a:r>
              <a:rPr lang="en-US" b="1" dirty="0" smtClean="0"/>
              <a:t> </a:t>
            </a:r>
            <a:r>
              <a:rPr lang="en-US" b="1" dirty="0" err="1" smtClean="0"/>
              <a:t>sonra</a:t>
            </a:r>
            <a:r>
              <a:rPr lang="en-US" b="1" dirty="0" smtClean="0"/>
              <a:t> Submit Form </a:t>
            </a:r>
            <a:r>
              <a:rPr lang="en-US" b="1" dirty="0" err="1" smtClean="0"/>
              <a:t>butonuna</a:t>
            </a:r>
            <a:r>
              <a:rPr lang="en-US" b="1" dirty="0" smtClean="0"/>
              <a:t> </a:t>
            </a:r>
            <a:r>
              <a:rPr lang="en-US" b="1" dirty="0" err="1" smtClean="0"/>
              <a:t>basiyoruz</a:t>
            </a:r>
            <a:r>
              <a:rPr lang="en-US" b="1" dirty="0" smtClean="0"/>
              <a:t> </a:t>
            </a:r>
            <a:r>
              <a:rPr lang="en-US" b="1" dirty="0" err="1" smtClean="0"/>
              <a:t>ve</a:t>
            </a:r>
            <a:r>
              <a:rPr lang="en-US" b="1" dirty="0" smtClean="0"/>
              <a:t> </a:t>
            </a:r>
            <a:r>
              <a:rPr lang="en-US" b="1" dirty="0" err="1" smtClean="0"/>
              <a:t>dosyamiz</a:t>
            </a:r>
            <a:r>
              <a:rPr lang="en-US" b="1" dirty="0" smtClean="0"/>
              <a:t> </a:t>
            </a:r>
            <a:r>
              <a:rPr lang="en-US" b="1" dirty="0" err="1" smtClean="0"/>
              <a:t>inmeye</a:t>
            </a:r>
            <a:r>
              <a:rPr lang="en-US" b="1" dirty="0" smtClean="0"/>
              <a:t> </a:t>
            </a:r>
            <a:r>
              <a:rPr lang="en-US" b="1" dirty="0" err="1" smtClean="0"/>
              <a:t>basliyor</a:t>
            </a:r>
            <a:r>
              <a:rPr lang="en-US" b="1" dirty="0" smtClean="0"/>
              <a:t>.</a:t>
            </a:r>
            <a:endParaRPr lang="en-US" b="1" dirty="0"/>
          </a:p>
        </p:txBody>
      </p:sp>
      <p:pic>
        <p:nvPicPr>
          <p:cNvPr id="3" name="Picture 2" descr="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37492"/>
            <a:ext cx="9144000" cy="58205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19200" y="2743200"/>
            <a:ext cx="6858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/>
              <a:t>MySQL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Kurulum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Islemleri</a:t>
            </a:r>
            <a:endParaRPr lang="en-US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04800"/>
            <a:ext cx="899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Mysql</a:t>
            </a:r>
            <a:r>
              <a:rPr lang="en-US" b="1" dirty="0" smtClean="0"/>
              <a:t> Installer  MSI </a:t>
            </a:r>
            <a:r>
              <a:rPr lang="en-US" b="1" dirty="0" err="1" smtClean="0"/>
              <a:t>dosyasini</a:t>
            </a:r>
            <a:r>
              <a:rPr lang="en-US" b="1" dirty="0" smtClean="0"/>
              <a:t> </a:t>
            </a:r>
            <a:r>
              <a:rPr lang="en-US" b="1" dirty="0" err="1" smtClean="0"/>
              <a:t>tikliyoruz</a:t>
            </a:r>
            <a:r>
              <a:rPr lang="en-US" b="1" dirty="0" smtClean="0"/>
              <a:t>. </a:t>
            </a:r>
            <a:r>
              <a:rPr lang="en-US" b="1" dirty="0" err="1" smtClean="0"/>
              <a:t>Kurulum</a:t>
            </a:r>
            <a:r>
              <a:rPr lang="en-US" b="1" dirty="0" smtClean="0"/>
              <a:t> </a:t>
            </a:r>
            <a:r>
              <a:rPr lang="en-US" b="1" dirty="0" err="1" smtClean="0"/>
              <a:t>icin</a:t>
            </a:r>
            <a:r>
              <a:rPr lang="en-US" b="1" dirty="0" smtClean="0"/>
              <a:t> ilk </a:t>
            </a:r>
            <a:r>
              <a:rPr lang="en-US" b="1" dirty="0" err="1" smtClean="0"/>
              <a:t>ekranda</a:t>
            </a:r>
            <a:r>
              <a:rPr lang="en-US" b="1" dirty="0" smtClean="0"/>
              <a:t> </a:t>
            </a:r>
            <a:r>
              <a:rPr lang="en-US" b="1" dirty="0" err="1" smtClean="0"/>
              <a:t>karsimiza</a:t>
            </a:r>
            <a:r>
              <a:rPr lang="en-US" b="1" dirty="0" smtClean="0"/>
              <a:t> </a:t>
            </a:r>
            <a:r>
              <a:rPr lang="en-US" b="1" dirty="0" err="1" smtClean="0"/>
              <a:t>gelen</a:t>
            </a:r>
            <a:r>
              <a:rPr lang="en-US" b="1" dirty="0" smtClean="0"/>
              <a:t> Install </a:t>
            </a:r>
            <a:r>
              <a:rPr lang="en-US" b="1" dirty="0" err="1" smtClean="0"/>
              <a:t>MySQL</a:t>
            </a:r>
            <a:r>
              <a:rPr lang="en-US" b="1" dirty="0" smtClean="0"/>
              <a:t> Products </a:t>
            </a:r>
            <a:r>
              <a:rPr lang="en-US" b="1" dirty="0" err="1" smtClean="0"/>
              <a:t>butonunu</a:t>
            </a:r>
            <a:r>
              <a:rPr lang="en-US" b="1" dirty="0" smtClean="0"/>
              <a:t> </a:t>
            </a:r>
            <a:r>
              <a:rPr lang="en-US" b="1" dirty="0" err="1" smtClean="0"/>
              <a:t>seciyoruz</a:t>
            </a:r>
            <a:r>
              <a:rPr lang="en-US" b="1" dirty="0" smtClean="0"/>
              <a:t>. </a:t>
            </a:r>
            <a:endParaRPr lang="en-US" b="1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1085850"/>
            <a:ext cx="7658100" cy="577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1143000"/>
            <a:ext cx="763905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0" y="304800"/>
            <a:ext cx="899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/>
              <a:t>MySQL</a:t>
            </a:r>
            <a:r>
              <a:rPr lang="en-US" b="1" dirty="0" smtClean="0"/>
              <a:t> </a:t>
            </a:r>
            <a:r>
              <a:rPr lang="en-US" b="1" dirty="0" err="1" smtClean="0"/>
              <a:t>ile</a:t>
            </a:r>
            <a:r>
              <a:rPr lang="en-US" b="1" dirty="0" smtClean="0"/>
              <a:t> </a:t>
            </a:r>
            <a:r>
              <a:rPr lang="en-US" b="1" dirty="0" err="1" smtClean="0"/>
              <a:t>ilgili</a:t>
            </a:r>
            <a:r>
              <a:rPr lang="en-US" b="1" dirty="0" smtClean="0"/>
              <a:t> </a:t>
            </a:r>
            <a:r>
              <a:rPr lang="en-US" b="1" dirty="0" err="1" smtClean="0"/>
              <a:t>lisans</a:t>
            </a:r>
            <a:r>
              <a:rPr lang="en-US" b="1" dirty="0" smtClean="0"/>
              <a:t> </a:t>
            </a:r>
            <a:r>
              <a:rPr lang="en-US" b="1" dirty="0" err="1" smtClean="0"/>
              <a:t>sozlesmesini</a:t>
            </a:r>
            <a:r>
              <a:rPr lang="en-US" b="1" dirty="0" smtClean="0"/>
              <a:t> </a:t>
            </a:r>
            <a:r>
              <a:rPr lang="en-US" b="1" dirty="0" err="1" smtClean="0"/>
              <a:t>kabul</a:t>
            </a:r>
            <a:r>
              <a:rPr lang="en-US" b="1" dirty="0" smtClean="0"/>
              <a:t> </a:t>
            </a:r>
            <a:r>
              <a:rPr lang="en-US" b="1" dirty="0" err="1" smtClean="0"/>
              <a:t>etmek</a:t>
            </a:r>
            <a:r>
              <a:rPr lang="en-US" b="1" dirty="0" smtClean="0"/>
              <a:t> </a:t>
            </a:r>
            <a:r>
              <a:rPr lang="en-US" b="1" dirty="0" err="1" smtClean="0"/>
              <a:t>icin</a:t>
            </a:r>
            <a:r>
              <a:rPr lang="en-US" b="1" dirty="0" smtClean="0"/>
              <a:t> </a:t>
            </a:r>
            <a:r>
              <a:rPr lang="en-US" b="1" dirty="0" err="1" smtClean="0"/>
              <a:t>ekranin</a:t>
            </a:r>
            <a:r>
              <a:rPr lang="en-US" b="1" dirty="0" smtClean="0"/>
              <a:t> </a:t>
            </a:r>
            <a:r>
              <a:rPr lang="en-US" b="1" dirty="0" err="1" smtClean="0"/>
              <a:t>altindaki</a:t>
            </a:r>
            <a:r>
              <a:rPr lang="en-US" b="1" dirty="0" smtClean="0"/>
              <a:t> </a:t>
            </a:r>
          </a:p>
          <a:p>
            <a:r>
              <a:rPr lang="en-US" b="1" dirty="0" smtClean="0"/>
              <a:t>I accept the </a:t>
            </a:r>
            <a:r>
              <a:rPr lang="en-US" b="1" dirty="0" err="1" smtClean="0"/>
              <a:t>licence</a:t>
            </a:r>
            <a:r>
              <a:rPr lang="en-US" b="1" dirty="0" smtClean="0"/>
              <a:t> terms </a:t>
            </a:r>
            <a:r>
              <a:rPr lang="en-US" b="1" dirty="0" err="1" smtClean="0"/>
              <a:t>butonunu</a:t>
            </a:r>
            <a:r>
              <a:rPr lang="en-US" b="1" dirty="0" smtClean="0"/>
              <a:t> </a:t>
            </a:r>
            <a:r>
              <a:rPr lang="en-US" b="1" dirty="0" err="1" smtClean="0"/>
              <a:t>tikliyor</a:t>
            </a:r>
            <a:r>
              <a:rPr lang="en-US" b="1" dirty="0" smtClean="0"/>
              <a:t> </a:t>
            </a:r>
            <a:r>
              <a:rPr lang="en-US" b="1" dirty="0" err="1" smtClean="0"/>
              <a:t>ve</a:t>
            </a:r>
            <a:r>
              <a:rPr lang="en-US" b="1" dirty="0" smtClean="0"/>
              <a:t> </a:t>
            </a:r>
            <a:r>
              <a:rPr lang="en-US" b="1" dirty="0" err="1" smtClean="0"/>
              <a:t>ardindan</a:t>
            </a:r>
            <a:r>
              <a:rPr lang="en-US" b="1" dirty="0" smtClean="0"/>
              <a:t> Next </a:t>
            </a:r>
            <a:r>
              <a:rPr lang="en-US" b="1" dirty="0" err="1" smtClean="0"/>
              <a:t>butonunu</a:t>
            </a:r>
            <a:r>
              <a:rPr lang="en-US" b="1" dirty="0" smtClean="0"/>
              <a:t> </a:t>
            </a:r>
            <a:r>
              <a:rPr lang="en-US" b="1" dirty="0" err="1" smtClean="0"/>
              <a:t>tikliyoruz</a:t>
            </a:r>
            <a:r>
              <a:rPr lang="en-US" b="1" dirty="0" smtClean="0"/>
              <a:t>.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1553</TotalTime>
  <Words>320</Words>
  <Application>Microsoft Office PowerPoint</Application>
  <PresentationFormat>On-screen Show (4:3)</PresentationFormat>
  <Paragraphs>33</Paragraphs>
  <Slides>24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Apex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Nano</dc:creator>
  <cp:lastModifiedBy>Sevdanur</cp:lastModifiedBy>
  <cp:revision>215</cp:revision>
  <dcterms:created xsi:type="dcterms:W3CDTF">2006-08-16T00:00:00Z</dcterms:created>
  <dcterms:modified xsi:type="dcterms:W3CDTF">2012-12-04T11:55:20Z</dcterms:modified>
</cp:coreProperties>
</file>