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7"/>
  </p:notesMasterIdLst>
  <p:sldIdLst>
    <p:sldId id="307" r:id="rId2"/>
    <p:sldId id="308" r:id="rId3"/>
    <p:sldId id="286" r:id="rId4"/>
    <p:sldId id="313" r:id="rId5"/>
    <p:sldId id="312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28" r:id="rId21"/>
    <p:sldId id="329" r:id="rId22"/>
    <p:sldId id="330" r:id="rId23"/>
    <p:sldId id="309" r:id="rId24"/>
    <p:sldId id="310" r:id="rId25"/>
    <p:sldId id="31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5" autoAdjust="0"/>
    <p:restoredTop sz="94660"/>
  </p:normalViewPr>
  <p:slideViewPr>
    <p:cSldViewPr>
      <p:cViewPr varScale="1">
        <p:scale>
          <a:sx n="74" d="100"/>
          <a:sy n="74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2895600"/>
            <a:ext cx="48013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Hos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50800"/>
                <a:solidFill>
                  <a:srgbClr val="C00000"/>
                </a:solidFill>
                <a:effectLst/>
              </a:rPr>
              <a:t>Geldiniz</a:t>
            </a:r>
            <a:r>
              <a:rPr lang="en-US" sz="54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  <a:endParaRPr lang="en-US" sz="54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914400"/>
            <a:ext cx="519244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effectLst/>
              </a:rPr>
              <a:t>Veri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Tabani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</a:p>
          <a:p>
            <a:pPr algn="ctr"/>
            <a:r>
              <a:rPr lang="en-US" sz="4000" b="1" cap="none" spc="0" dirty="0" err="1" smtClean="0">
                <a:ln w="50800"/>
                <a:effectLst/>
              </a:rPr>
              <a:t>Programlama</a:t>
            </a:r>
            <a:r>
              <a:rPr lang="en-US" sz="4000" b="1" cap="none" spc="0" dirty="0" smtClean="0">
                <a:ln w="50800"/>
                <a:effectLst/>
              </a:rPr>
              <a:t> </a:t>
            </a:r>
            <a:r>
              <a:rPr lang="en-US" sz="4000" b="1" cap="none" spc="0" dirty="0" err="1" smtClean="0">
                <a:ln w="50800"/>
                <a:effectLst/>
              </a:rPr>
              <a:t>Egitimi</a:t>
            </a:r>
            <a:endParaRPr lang="en-US" sz="4000" b="1" cap="none" spc="0" dirty="0">
              <a:ln w="50800"/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4724400"/>
            <a:ext cx="146367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95400" y="5191125"/>
            <a:ext cx="971550" cy="676275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5181600"/>
            <a:ext cx="1646237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  <a:bevelB prst="relaxedInset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Ogrenciler</a:t>
            </a:r>
            <a:r>
              <a:rPr lang="en-US" b="1" dirty="0" smtClean="0"/>
              <a:t> </a:t>
            </a:r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cumlesi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birlikte</a:t>
            </a:r>
            <a:r>
              <a:rPr lang="en-US" b="1" dirty="0" smtClean="0"/>
              <a:t> </a:t>
            </a:r>
            <a:r>
              <a:rPr lang="en-US" b="1" dirty="0" err="1" smtClean="0"/>
              <a:t>olusturuyoruz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752600"/>
            <a:ext cx="7750853" cy="510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Notlar</a:t>
            </a:r>
            <a:r>
              <a:rPr lang="en-US" b="1" dirty="0" smtClean="0"/>
              <a:t> </a:t>
            </a:r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cumlesi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birlikte</a:t>
            </a:r>
            <a:r>
              <a:rPr lang="en-US" b="1" dirty="0" smtClean="0"/>
              <a:t> </a:t>
            </a:r>
            <a:r>
              <a:rPr lang="en-US" b="1" dirty="0" err="1" smtClean="0"/>
              <a:t>olusturuyoruz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14487"/>
            <a:ext cx="7959933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40160"/>
            <a:ext cx="8239125" cy="521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8600" y="3048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Ogrenciler</a:t>
            </a:r>
            <a:r>
              <a:rPr lang="en-US" b="1" dirty="0" smtClean="0"/>
              <a:t> </a:t>
            </a:r>
            <a:r>
              <a:rPr lang="en-US" b="1" dirty="0" err="1" smtClean="0"/>
              <a:t>tablosuna</a:t>
            </a:r>
            <a:r>
              <a:rPr lang="en-US" b="1" dirty="0" smtClean="0"/>
              <a:t> </a:t>
            </a:r>
            <a:r>
              <a:rPr lang="en-US" b="1" dirty="0" err="1" smtClean="0"/>
              <a:t>tutarli</a:t>
            </a:r>
            <a:r>
              <a:rPr lang="en-US" b="1" dirty="0" smtClean="0"/>
              <a:t> </a:t>
            </a:r>
            <a:r>
              <a:rPr lang="en-US" b="1" dirty="0" err="1" smtClean="0"/>
              <a:t>olacak</a:t>
            </a:r>
            <a:r>
              <a:rPr lang="en-US" b="1" dirty="0" smtClean="0"/>
              <a:t> </a:t>
            </a:r>
            <a:r>
              <a:rPr lang="en-US" b="1" dirty="0" err="1" smtClean="0"/>
              <a:t>sekilde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giriyoruz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Notlar</a:t>
            </a:r>
            <a:r>
              <a:rPr lang="en-US" b="1" dirty="0" smtClean="0"/>
              <a:t> </a:t>
            </a:r>
            <a:r>
              <a:rPr lang="en-US" b="1" dirty="0" err="1" smtClean="0"/>
              <a:t>tablosuna</a:t>
            </a:r>
            <a:r>
              <a:rPr lang="en-US" b="1" dirty="0" smtClean="0"/>
              <a:t> </a:t>
            </a:r>
            <a:r>
              <a:rPr lang="en-US" b="1" dirty="0" err="1" smtClean="0"/>
              <a:t>tutarli</a:t>
            </a:r>
            <a:r>
              <a:rPr lang="en-US" b="1" dirty="0" smtClean="0"/>
              <a:t> </a:t>
            </a:r>
            <a:r>
              <a:rPr lang="en-US" b="1" dirty="0" err="1" smtClean="0"/>
              <a:t>olacak</a:t>
            </a:r>
            <a:r>
              <a:rPr lang="en-US" b="1" dirty="0" smtClean="0"/>
              <a:t> </a:t>
            </a:r>
            <a:r>
              <a:rPr lang="en-US" b="1" dirty="0" err="1" smtClean="0"/>
              <a:t>sekilde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72822"/>
            <a:ext cx="8239125" cy="5185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Fakulteler</a:t>
            </a:r>
            <a:r>
              <a:rPr lang="en-US" b="1" dirty="0" smtClean="0"/>
              <a:t> </a:t>
            </a:r>
            <a:r>
              <a:rPr lang="en-US" b="1" dirty="0" err="1" smtClean="0"/>
              <a:t>tablosuna</a:t>
            </a:r>
            <a:r>
              <a:rPr lang="en-US" b="1" dirty="0" smtClean="0"/>
              <a:t> </a:t>
            </a:r>
            <a:r>
              <a:rPr lang="en-US" b="1" dirty="0" err="1" smtClean="0"/>
              <a:t>tutarli</a:t>
            </a:r>
            <a:r>
              <a:rPr lang="en-US" b="1" dirty="0" smtClean="0"/>
              <a:t> </a:t>
            </a:r>
            <a:r>
              <a:rPr lang="en-US" b="1" dirty="0" err="1" smtClean="0"/>
              <a:t>olacak</a:t>
            </a:r>
            <a:r>
              <a:rPr lang="en-US" b="1" dirty="0" smtClean="0"/>
              <a:t> </a:t>
            </a:r>
            <a:r>
              <a:rPr lang="en-US" b="1" dirty="0" err="1" smtClean="0"/>
              <a:t>sekilde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668559"/>
            <a:ext cx="8206367" cy="518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Dersler</a:t>
            </a:r>
            <a:r>
              <a:rPr lang="en-US" b="1" dirty="0" smtClean="0"/>
              <a:t> </a:t>
            </a:r>
            <a:r>
              <a:rPr lang="en-US" b="1" dirty="0" err="1" smtClean="0"/>
              <a:t>tablosuna</a:t>
            </a:r>
            <a:r>
              <a:rPr lang="en-US" b="1" dirty="0" smtClean="0"/>
              <a:t> </a:t>
            </a:r>
            <a:r>
              <a:rPr lang="en-US" b="1" dirty="0" err="1" smtClean="0"/>
              <a:t>tutarli</a:t>
            </a:r>
            <a:r>
              <a:rPr lang="en-US" b="1" dirty="0" smtClean="0"/>
              <a:t> </a:t>
            </a:r>
            <a:r>
              <a:rPr lang="en-US" b="1" dirty="0" err="1" smtClean="0"/>
              <a:t>olacak</a:t>
            </a:r>
            <a:r>
              <a:rPr lang="en-US" b="1" dirty="0" smtClean="0"/>
              <a:t> </a:t>
            </a:r>
            <a:r>
              <a:rPr lang="en-US" b="1" dirty="0" err="1" smtClean="0"/>
              <a:t>sekilde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30862"/>
            <a:ext cx="8305800" cy="5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Bolumler</a:t>
            </a:r>
            <a:r>
              <a:rPr lang="en-US" b="1" dirty="0" smtClean="0"/>
              <a:t> </a:t>
            </a:r>
            <a:r>
              <a:rPr lang="en-US" b="1" dirty="0" err="1" smtClean="0"/>
              <a:t>tablosuna</a:t>
            </a:r>
            <a:r>
              <a:rPr lang="en-US" b="1" dirty="0" smtClean="0"/>
              <a:t> </a:t>
            </a:r>
            <a:r>
              <a:rPr lang="en-US" b="1" dirty="0" err="1" smtClean="0"/>
              <a:t>tutarli</a:t>
            </a:r>
            <a:r>
              <a:rPr lang="en-US" b="1" dirty="0" smtClean="0"/>
              <a:t> </a:t>
            </a:r>
            <a:r>
              <a:rPr lang="en-US" b="1" dirty="0" err="1" smtClean="0"/>
              <a:t>olacak</a:t>
            </a:r>
            <a:r>
              <a:rPr lang="en-US" b="1" dirty="0" smtClean="0"/>
              <a:t> </a:t>
            </a:r>
            <a:r>
              <a:rPr lang="en-US" b="1" dirty="0" err="1" smtClean="0"/>
              <a:t>sekilde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97935"/>
            <a:ext cx="8305800" cy="5260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990600"/>
            <a:ext cx="8382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3048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arasi</a:t>
            </a:r>
            <a:r>
              <a:rPr lang="en-US" b="1" dirty="0" smtClean="0"/>
              <a:t> </a:t>
            </a:r>
            <a:r>
              <a:rPr lang="en-US" b="1" dirty="0" err="1" smtClean="0"/>
              <a:t>iliskilendirme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basit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ornek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arasi</a:t>
            </a:r>
            <a:r>
              <a:rPr lang="en-US" b="1" dirty="0" smtClean="0"/>
              <a:t> </a:t>
            </a:r>
            <a:r>
              <a:rPr lang="en-US" b="1" dirty="0" err="1" smtClean="0"/>
              <a:t>iliskilendirme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detayli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ornek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14400"/>
            <a:ext cx="877252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3686"/>
            <a:ext cx="48006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Create </a:t>
            </a:r>
            <a:r>
              <a:rPr lang="en-US" b="1" dirty="0" smtClean="0"/>
              <a:t>Database OBS;</a:t>
            </a:r>
          </a:p>
          <a:p>
            <a:endParaRPr lang="en-US" b="1" dirty="0" smtClean="0"/>
          </a:p>
          <a:p>
            <a:r>
              <a:rPr lang="en-US" b="1" dirty="0" smtClean="0"/>
              <a:t>Use OBS;</a:t>
            </a:r>
          </a:p>
          <a:p>
            <a:endParaRPr lang="en-US" b="1" dirty="0" smtClean="0"/>
          </a:p>
          <a:p>
            <a:r>
              <a:rPr lang="en-US" b="1" dirty="0" smtClean="0"/>
              <a:t>CREATE TABLE </a:t>
            </a:r>
            <a:r>
              <a:rPr lang="en-US" b="1" dirty="0" err="1" smtClean="0"/>
              <a:t>Fakulteler</a:t>
            </a:r>
            <a:endParaRPr lang="en-US" b="1" dirty="0" smtClean="0"/>
          </a:p>
          <a:p>
            <a:r>
              <a:rPr lang="en-US" b="1" dirty="0" smtClean="0"/>
              <a:t>(</a:t>
            </a:r>
          </a:p>
          <a:p>
            <a:r>
              <a:rPr lang="en-US" b="1" dirty="0" err="1" smtClean="0"/>
              <a:t>FakulteNo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KEY,</a:t>
            </a:r>
          </a:p>
          <a:p>
            <a:r>
              <a:rPr lang="en-US" b="1" dirty="0" err="1" smtClean="0"/>
              <a:t>FakulteAdi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 </a:t>
            </a:r>
          </a:p>
          <a:p>
            <a:r>
              <a:rPr lang="en-US" b="1" dirty="0" smtClean="0"/>
              <a:t>);</a:t>
            </a:r>
          </a:p>
          <a:p>
            <a:endParaRPr lang="en-US" b="1" dirty="0" smtClean="0"/>
          </a:p>
          <a:p>
            <a:r>
              <a:rPr lang="en-US" b="1" dirty="0" smtClean="0"/>
              <a:t>CREATE TABLE </a:t>
            </a:r>
            <a:r>
              <a:rPr lang="en-US" b="1" dirty="0" err="1" smtClean="0"/>
              <a:t>Bolumler</a:t>
            </a:r>
            <a:endParaRPr lang="en-US" b="1" dirty="0" smtClean="0"/>
          </a:p>
          <a:p>
            <a:r>
              <a:rPr lang="en-US" b="1" dirty="0" smtClean="0"/>
              <a:t>(</a:t>
            </a:r>
          </a:p>
          <a:p>
            <a:r>
              <a:rPr lang="en-US" b="1" dirty="0" err="1" smtClean="0"/>
              <a:t>BolumNo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 ,</a:t>
            </a:r>
          </a:p>
          <a:p>
            <a:r>
              <a:rPr lang="en-US" b="1" dirty="0" err="1" smtClean="0"/>
              <a:t>BolumAdi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FakulteNo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</a:t>
            </a:r>
          </a:p>
          <a:p>
            <a:r>
              <a:rPr lang="en-US" b="1" dirty="0" smtClean="0"/>
              <a:t>); </a:t>
            </a:r>
            <a:r>
              <a:rPr lang="en-US" b="1" dirty="0" err="1" smtClean="0"/>
              <a:t>landigimiz</a:t>
            </a:r>
            <a:r>
              <a:rPr lang="en-US" b="1" dirty="0" smtClean="0"/>
              <a:t> </a:t>
            </a:r>
            <a:r>
              <a:rPr lang="en-US" b="1" dirty="0" smtClean="0"/>
              <a:t>SQL </a:t>
            </a:r>
            <a:r>
              <a:rPr lang="en-US" b="1" dirty="0" err="1" smtClean="0"/>
              <a:t>Cumleleri</a:t>
            </a:r>
            <a:r>
              <a:rPr lang="en-US" b="1" dirty="0" smtClean="0"/>
              <a:t> ;</a:t>
            </a:r>
          </a:p>
          <a:p>
            <a:endParaRPr lang="en-US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76200" y="228600"/>
            <a:ext cx="4063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Kullanilan</a:t>
            </a:r>
            <a:r>
              <a:rPr lang="en-US" sz="2400" b="1" dirty="0" smtClean="0">
                <a:solidFill>
                  <a:srgbClr val="C00000"/>
                </a:solidFill>
              </a:rPr>
              <a:t> SQL </a:t>
            </a:r>
            <a:r>
              <a:rPr lang="en-US" sz="2400" b="1" dirty="0" err="1" smtClean="0">
                <a:solidFill>
                  <a:srgbClr val="C00000"/>
                </a:solidFill>
              </a:rPr>
              <a:t>Cumleleri</a:t>
            </a:r>
            <a:r>
              <a:rPr lang="en-US" sz="2400" b="1" dirty="0" smtClean="0">
                <a:solidFill>
                  <a:srgbClr val="C00000"/>
                </a:solidFill>
              </a:rPr>
              <a:t> ;</a:t>
            </a:r>
          </a:p>
        </p:txBody>
      </p:sp>
      <p:sp>
        <p:nvSpPr>
          <p:cNvPr id="4" name="Rectangle 3"/>
          <p:cNvSpPr/>
          <p:nvPr/>
        </p:nvSpPr>
        <p:spPr>
          <a:xfrm>
            <a:off x="4648200" y="893088"/>
            <a:ext cx="44958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CREATE TABLE </a:t>
            </a:r>
            <a:r>
              <a:rPr lang="en-US" b="1" dirty="0" err="1" smtClean="0"/>
              <a:t>Dersler</a:t>
            </a:r>
            <a:endParaRPr lang="en-US" b="1" dirty="0" smtClean="0"/>
          </a:p>
          <a:p>
            <a:r>
              <a:rPr lang="en-US" b="1" dirty="0" smtClean="0"/>
              <a:t>(</a:t>
            </a:r>
          </a:p>
          <a:p>
            <a:r>
              <a:rPr lang="en-US" b="1" dirty="0" err="1" smtClean="0"/>
              <a:t>DersNo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KEY,</a:t>
            </a:r>
          </a:p>
          <a:p>
            <a:r>
              <a:rPr lang="en-US" b="1" dirty="0" err="1" smtClean="0"/>
              <a:t>DersAdi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BolumNo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NULL,</a:t>
            </a:r>
          </a:p>
          <a:p>
            <a:r>
              <a:rPr lang="en-US" b="1" dirty="0" err="1" smtClean="0"/>
              <a:t>TeorikKredi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UygulamaKredi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endParaRPr lang="en-US" b="1" dirty="0" smtClean="0"/>
          </a:p>
          <a:p>
            <a:r>
              <a:rPr lang="en-US" b="1" dirty="0" smtClean="0"/>
              <a:t>);</a:t>
            </a:r>
          </a:p>
          <a:p>
            <a:endParaRPr lang="en-US" b="1" dirty="0" smtClean="0"/>
          </a:p>
          <a:p>
            <a:r>
              <a:rPr lang="en-US" b="1" dirty="0" smtClean="0"/>
              <a:t>CREATE TABLE </a:t>
            </a:r>
            <a:r>
              <a:rPr lang="en-US" b="1" dirty="0" err="1" smtClean="0"/>
              <a:t>Ogrenciler</a:t>
            </a:r>
            <a:endParaRPr lang="en-US" b="1" dirty="0" smtClean="0"/>
          </a:p>
          <a:p>
            <a:r>
              <a:rPr lang="en-US" b="1" dirty="0" smtClean="0"/>
              <a:t>(</a:t>
            </a:r>
          </a:p>
          <a:p>
            <a:r>
              <a:rPr lang="en-US" b="1" dirty="0" err="1" smtClean="0"/>
              <a:t>OgrenciNo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KEY,</a:t>
            </a:r>
          </a:p>
          <a:p>
            <a:r>
              <a:rPr lang="en-US" b="1" dirty="0" err="1" smtClean="0"/>
              <a:t>OgrenciAdi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OgrenciSoyadi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Cinsiyet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DogumTarihi</a:t>
            </a:r>
            <a:r>
              <a:rPr lang="en-US" b="1" dirty="0" smtClean="0"/>
              <a:t> </a:t>
            </a:r>
            <a:r>
              <a:rPr lang="en-US" b="1" dirty="0" err="1" smtClean="0"/>
              <a:t>nchar</a:t>
            </a:r>
            <a:r>
              <a:rPr lang="en-US" b="1" dirty="0" smtClean="0"/>
              <a:t>(10),</a:t>
            </a:r>
          </a:p>
          <a:p>
            <a:r>
              <a:rPr lang="en-US" b="1" dirty="0" err="1" smtClean="0"/>
              <a:t>BolumNo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</a:t>
            </a:r>
          </a:p>
          <a:p>
            <a:r>
              <a:rPr lang="en-US" b="1" dirty="0" smtClean="0"/>
              <a:t>);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81000"/>
            <a:ext cx="26917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Hakkimda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1000" y="15240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      nanonungunlugu@gmail.com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838200"/>
            <a:ext cx="4800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CREATE TABLE </a:t>
            </a:r>
            <a:r>
              <a:rPr lang="en-US" b="1" dirty="0" err="1" smtClean="0"/>
              <a:t>Notlar</a:t>
            </a:r>
            <a:endParaRPr lang="en-US" b="1" dirty="0" smtClean="0"/>
          </a:p>
          <a:p>
            <a:r>
              <a:rPr lang="en-US" b="1" dirty="0" smtClean="0"/>
              <a:t>(</a:t>
            </a:r>
          </a:p>
          <a:p>
            <a:r>
              <a:rPr lang="en-US" b="1" dirty="0" err="1" smtClean="0"/>
              <a:t>OgrenciNo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 PRIMARY KEY,</a:t>
            </a:r>
          </a:p>
          <a:p>
            <a:r>
              <a:rPr lang="en-US" b="1" dirty="0" err="1" smtClean="0"/>
              <a:t>DersNo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 NOT NULL,</a:t>
            </a:r>
          </a:p>
          <a:p>
            <a:r>
              <a:rPr lang="en-US" b="1" dirty="0" err="1" smtClean="0"/>
              <a:t>Vize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Final </a:t>
            </a:r>
            <a:r>
              <a:rPr lang="en-US" b="1" dirty="0" err="1" smtClean="0"/>
              <a:t>int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Butunleme</a:t>
            </a:r>
            <a:r>
              <a:rPr lang="en-US" b="1" dirty="0" smtClean="0"/>
              <a:t> </a:t>
            </a:r>
            <a:r>
              <a:rPr lang="en-US" b="1" dirty="0" err="1" smtClean="0"/>
              <a:t>int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Durum </a:t>
            </a:r>
            <a:r>
              <a:rPr lang="en-US" b="1" dirty="0" err="1" smtClean="0"/>
              <a:t>nchar</a:t>
            </a:r>
            <a:r>
              <a:rPr lang="en-US" b="1" dirty="0" smtClean="0"/>
              <a:t>(10)</a:t>
            </a:r>
          </a:p>
          <a:p>
            <a:r>
              <a:rPr lang="en-US" b="1" dirty="0" smtClean="0"/>
              <a:t>);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" y="228600"/>
            <a:ext cx="4063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Kullanilan</a:t>
            </a:r>
            <a:r>
              <a:rPr lang="en-US" sz="2400" b="1" dirty="0" smtClean="0">
                <a:solidFill>
                  <a:srgbClr val="C00000"/>
                </a:solidFill>
              </a:rPr>
              <a:t> SQL </a:t>
            </a:r>
            <a:r>
              <a:rPr lang="en-US" sz="2400" b="1" dirty="0" err="1" smtClean="0">
                <a:solidFill>
                  <a:srgbClr val="C00000"/>
                </a:solidFill>
              </a:rPr>
              <a:t>Cumleleri</a:t>
            </a:r>
            <a:r>
              <a:rPr lang="en-US" sz="2400" b="1" dirty="0" smtClean="0">
                <a:solidFill>
                  <a:srgbClr val="C00000"/>
                </a:solidFill>
              </a:rPr>
              <a:t> ;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" y="3581400"/>
            <a:ext cx="8610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INSERT INTO </a:t>
            </a:r>
            <a:r>
              <a:rPr lang="en-US" b="1" dirty="0" err="1" smtClean="0"/>
              <a:t>ogrenciler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(</a:t>
            </a:r>
            <a:r>
              <a:rPr lang="en-US" b="1" dirty="0" err="1" smtClean="0"/>
              <a:t>OgrenciNo</a:t>
            </a:r>
            <a:r>
              <a:rPr lang="en-US" b="1" dirty="0" smtClean="0"/>
              <a:t>, </a:t>
            </a:r>
            <a:r>
              <a:rPr lang="en-US" b="1" dirty="0" err="1" smtClean="0"/>
              <a:t>OgrenciAdi</a:t>
            </a:r>
            <a:r>
              <a:rPr lang="en-US" b="1" dirty="0" smtClean="0"/>
              <a:t>, </a:t>
            </a:r>
            <a:r>
              <a:rPr lang="en-US" b="1" dirty="0" err="1" smtClean="0"/>
              <a:t>OgrenciSoyadi</a:t>
            </a:r>
            <a:r>
              <a:rPr lang="en-US" b="1" dirty="0" smtClean="0"/>
              <a:t>, </a:t>
            </a:r>
            <a:r>
              <a:rPr lang="en-US" b="1" dirty="0" err="1" smtClean="0"/>
              <a:t>Cinsiyet</a:t>
            </a:r>
            <a:r>
              <a:rPr lang="en-US" b="1" dirty="0" smtClean="0"/>
              <a:t>, </a:t>
            </a:r>
            <a:r>
              <a:rPr lang="en-US" b="1" dirty="0" err="1" smtClean="0"/>
              <a:t>DogumTarihi</a:t>
            </a:r>
            <a:r>
              <a:rPr lang="en-US" b="1" dirty="0" smtClean="0"/>
              <a:t>, </a:t>
            </a:r>
            <a:r>
              <a:rPr lang="en-US" b="1" dirty="0" err="1" smtClean="0"/>
              <a:t>BolumNo</a:t>
            </a:r>
            <a:r>
              <a:rPr lang="en-US" b="1" dirty="0" smtClean="0"/>
              <a:t>) </a:t>
            </a:r>
          </a:p>
          <a:p>
            <a:r>
              <a:rPr lang="en-US" b="1" dirty="0" smtClean="0"/>
              <a:t>VALUES (123, '</a:t>
            </a:r>
            <a:r>
              <a:rPr lang="en-US" b="1" dirty="0" err="1" smtClean="0"/>
              <a:t>Sevdanur</a:t>
            </a:r>
            <a:r>
              <a:rPr lang="en-US" b="1" dirty="0" smtClean="0"/>
              <a:t>', 'GENC', '</a:t>
            </a:r>
            <a:r>
              <a:rPr lang="en-US" b="1" dirty="0" err="1" smtClean="0"/>
              <a:t>Bayan</a:t>
            </a:r>
            <a:r>
              <a:rPr lang="en-US" b="1" dirty="0" smtClean="0"/>
              <a:t>', '1983', 1);</a:t>
            </a:r>
          </a:p>
          <a:p>
            <a:endParaRPr lang="en-US" b="1" dirty="0" smtClean="0"/>
          </a:p>
          <a:p>
            <a:r>
              <a:rPr lang="en-US" b="1" dirty="0" smtClean="0"/>
              <a:t>INSERT INTO </a:t>
            </a:r>
            <a:r>
              <a:rPr lang="en-US" b="1" dirty="0" err="1" smtClean="0"/>
              <a:t>ogrenciler</a:t>
            </a:r>
            <a:endParaRPr lang="en-US" b="1" dirty="0" smtClean="0"/>
          </a:p>
          <a:p>
            <a:r>
              <a:rPr lang="en-US" b="1" dirty="0" smtClean="0"/>
              <a:t>(</a:t>
            </a:r>
            <a:r>
              <a:rPr lang="en-US" b="1" dirty="0" err="1" smtClean="0"/>
              <a:t>OgrenciNo</a:t>
            </a:r>
            <a:r>
              <a:rPr lang="en-US" b="1" dirty="0" smtClean="0"/>
              <a:t>, </a:t>
            </a:r>
            <a:r>
              <a:rPr lang="en-US" b="1" dirty="0" err="1" smtClean="0"/>
              <a:t>OgrenciAdi</a:t>
            </a:r>
            <a:r>
              <a:rPr lang="en-US" b="1" dirty="0" smtClean="0"/>
              <a:t>, </a:t>
            </a:r>
            <a:r>
              <a:rPr lang="en-US" b="1" dirty="0" err="1" smtClean="0"/>
              <a:t>OgrenciSoyadi</a:t>
            </a:r>
            <a:r>
              <a:rPr lang="en-US" b="1" dirty="0" smtClean="0"/>
              <a:t>, </a:t>
            </a:r>
            <a:r>
              <a:rPr lang="en-US" b="1" dirty="0" err="1" smtClean="0"/>
              <a:t>Cinsiyet</a:t>
            </a:r>
            <a:r>
              <a:rPr lang="en-US" b="1" dirty="0" smtClean="0"/>
              <a:t>, </a:t>
            </a:r>
            <a:r>
              <a:rPr lang="en-US" b="1" dirty="0" err="1" smtClean="0"/>
              <a:t>DogumTarihi</a:t>
            </a:r>
            <a:r>
              <a:rPr lang="en-US" b="1" dirty="0" smtClean="0"/>
              <a:t>, </a:t>
            </a:r>
            <a:r>
              <a:rPr lang="en-US" b="1" dirty="0" err="1" smtClean="0"/>
              <a:t>BolumNo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 VALUES (456, '</a:t>
            </a:r>
            <a:r>
              <a:rPr lang="en-US" b="1" dirty="0" err="1" smtClean="0"/>
              <a:t>Selcuk</a:t>
            </a:r>
            <a:r>
              <a:rPr lang="en-US" b="1" dirty="0" smtClean="0"/>
              <a:t>', 'GENC', 'Bay', '1975', 2</a:t>
            </a:r>
            <a:r>
              <a:rPr lang="en-US" b="1" dirty="0" smtClean="0"/>
              <a:t>);</a:t>
            </a:r>
          </a:p>
          <a:p>
            <a:endParaRPr lang="en-US" b="1" dirty="0" smtClean="0"/>
          </a:p>
          <a:p>
            <a:r>
              <a:rPr lang="en-US" b="1" dirty="0" smtClean="0"/>
              <a:t>INSERT INTO </a:t>
            </a:r>
            <a:r>
              <a:rPr lang="en-US" b="1" dirty="0" err="1" smtClean="0"/>
              <a:t>notlar</a:t>
            </a:r>
            <a:endParaRPr lang="en-US" b="1" dirty="0" smtClean="0"/>
          </a:p>
          <a:p>
            <a:r>
              <a:rPr lang="en-US" b="1" dirty="0" smtClean="0"/>
              <a:t>(</a:t>
            </a:r>
            <a:r>
              <a:rPr lang="en-US" b="1" dirty="0" err="1" smtClean="0"/>
              <a:t>OgrenciNo</a:t>
            </a:r>
            <a:r>
              <a:rPr lang="en-US" b="1" dirty="0" smtClean="0"/>
              <a:t>, </a:t>
            </a:r>
            <a:r>
              <a:rPr lang="en-US" b="1" dirty="0" err="1" smtClean="0"/>
              <a:t>DersNo</a:t>
            </a:r>
            <a:r>
              <a:rPr lang="en-US" b="1" dirty="0" smtClean="0"/>
              <a:t>, </a:t>
            </a:r>
            <a:r>
              <a:rPr lang="en-US" b="1" dirty="0" err="1" smtClean="0"/>
              <a:t>Vize</a:t>
            </a:r>
            <a:r>
              <a:rPr lang="en-US" b="1" dirty="0" smtClean="0"/>
              <a:t>, </a:t>
            </a:r>
            <a:r>
              <a:rPr lang="en-US" b="1" dirty="0" smtClean="0"/>
              <a:t>Final</a:t>
            </a:r>
            <a:r>
              <a:rPr lang="en-US" b="1" dirty="0" smtClean="0"/>
              <a:t>, </a:t>
            </a:r>
            <a:r>
              <a:rPr lang="en-US" b="1" dirty="0" err="1" smtClean="0"/>
              <a:t>Butunleme</a:t>
            </a:r>
            <a:r>
              <a:rPr lang="en-US" b="1" dirty="0" smtClean="0"/>
              <a:t>, Durum) </a:t>
            </a:r>
          </a:p>
          <a:p>
            <a:r>
              <a:rPr lang="en-US" b="1" dirty="0" smtClean="0"/>
              <a:t>VALUES ('123', '1', '76', '89', '100', '</a:t>
            </a:r>
            <a:r>
              <a:rPr lang="en-US" b="1" dirty="0" err="1" smtClean="0"/>
              <a:t>Gecti</a:t>
            </a:r>
            <a:r>
              <a:rPr lang="en-US" b="1" dirty="0" smtClean="0"/>
              <a:t>');</a:t>
            </a:r>
            <a:endParaRPr lang="en-US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228600"/>
            <a:ext cx="4063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Kullanilan</a:t>
            </a:r>
            <a:r>
              <a:rPr lang="en-US" sz="2400" b="1" dirty="0" smtClean="0">
                <a:solidFill>
                  <a:srgbClr val="C00000"/>
                </a:solidFill>
              </a:rPr>
              <a:t> SQL </a:t>
            </a:r>
            <a:r>
              <a:rPr lang="en-US" sz="2400" b="1" dirty="0" err="1" smtClean="0">
                <a:solidFill>
                  <a:srgbClr val="C00000"/>
                </a:solidFill>
              </a:rPr>
              <a:t>Cumleleri</a:t>
            </a:r>
            <a:r>
              <a:rPr lang="en-US" sz="2400" b="1" dirty="0" smtClean="0">
                <a:solidFill>
                  <a:srgbClr val="C00000"/>
                </a:solidFill>
              </a:rPr>
              <a:t> ;</a:t>
            </a:r>
          </a:p>
        </p:txBody>
      </p:sp>
      <p:sp>
        <p:nvSpPr>
          <p:cNvPr id="5" name="Rectangle 4"/>
          <p:cNvSpPr/>
          <p:nvPr/>
        </p:nvSpPr>
        <p:spPr>
          <a:xfrm>
            <a:off x="152400" y="762000"/>
            <a:ext cx="86106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INSERT INTO </a:t>
            </a:r>
            <a:r>
              <a:rPr lang="en-US" b="1" dirty="0" err="1" smtClean="0"/>
              <a:t>notlar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(</a:t>
            </a:r>
            <a:r>
              <a:rPr lang="en-US" b="1" dirty="0" err="1" smtClean="0"/>
              <a:t>OgrenciNo</a:t>
            </a:r>
            <a:r>
              <a:rPr lang="en-US" b="1" dirty="0" smtClean="0"/>
              <a:t>, </a:t>
            </a:r>
            <a:r>
              <a:rPr lang="en-US" b="1" dirty="0" err="1" smtClean="0"/>
              <a:t>DersNo</a:t>
            </a:r>
            <a:r>
              <a:rPr lang="en-US" b="1" dirty="0" smtClean="0"/>
              <a:t>, </a:t>
            </a:r>
            <a:r>
              <a:rPr lang="en-US" b="1" dirty="0" err="1" smtClean="0"/>
              <a:t>Vize</a:t>
            </a:r>
            <a:r>
              <a:rPr lang="en-US" b="1" dirty="0" smtClean="0"/>
              <a:t>, </a:t>
            </a:r>
            <a:r>
              <a:rPr lang="en-US" b="1" dirty="0" smtClean="0"/>
              <a:t>Final</a:t>
            </a:r>
            <a:r>
              <a:rPr lang="en-US" b="1" dirty="0" smtClean="0"/>
              <a:t>, </a:t>
            </a:r>
            <a:r>
              <a:rPr lang="en-US" b="1" dirty="0" err="1" smtClean="0"/>
              <a:t>Butunleme</a:t>
            </a:r>
            <a:r>
              <a:rPr lang="en-US" b="1" dirty="0" smtClean="0"/>
              <a:t>, Durum) </a:t>
            </a:r>
          </a:p>
          <a:p>
            <a:r>
              <a:rPr lang="en-US" b="1" dirty="0" smtClean="0"/>
              <a:t>VALUES ('456', '2', '25', '78', '90', '</a:t>
            </a:r>
            <a:r>
              <a:rPr lang="en-US" b="1" dirty="0" err="1" smtClean="0"/>
              <a:t>Gecti</a:t>
            </a:r>
            <a:r>
              <a:rPr lang="en-US" b="1" dirty="0" smtClean="0"/>
              <a:t>');</a:t>
            </a:r>
          </a:p>
          <a:p>
            <a:endParaRPr lang="en-US" b="1" dirty="0" smtClean="0"/>
          </a:p>
          <a:p>
            <a:r>
              <a:rPr lang="en-US" b="1" dirty="0" smtClean="0"/>
              <a:t>INSERT INTO </a:t>
            </a:r>
            <a:r>
              <a:rPr lang="en-US" b="1" dirty="0" err="1" smtClean="0"/>
              <a:t>fakulteler</a:t>
            </a:r>
            <a:r>
              <a:rPr lang="en-US" b="1" dirty="0" smtClean="0"/>
              <a:t> (</a:t>
            </a:r>
            <a:r>
              <a:rPr lang="en-US" b="1" dirty="0" err="1" smtClean="0"/>
              <a:t>FakulteNo</a:t>
            </a:r>
            <a:r>
              <a:rPr lang="en-US" b="1" dirty="0" smtClean="0"/>
              <a:t>, </a:t>
            </a:r>
            <a:r>
              <a:rPr lang="en-US" b="1" dirty="0" err="1" smtClean="0"/>
              <a:t>FakulteAdi</a:t>
            </a:r>
            <a:r>
              <a:rPr lang="en-US" b="1" dirty="0" smtClean="0"/>
              <a:t>) </a:t>
            </a:r>
            <a:r>
              <a:rPr lang="en-US" b="1" dirty="0" smtClean="0"/>
              <a:t>VALUES </a:t>
            </a:r>
            <a:r>
              <a:rPr lang="en-US" b="1" dirty="0" smtClean="0"/>
              <a:t>('1', '</a:t>
            </a:r>
            <a:r>
              <a:rPr lang="en-US" b="1" dirty="0" err="1" smtClean="0"/>
              <a:t>Muh</a:t>
            </a:r>
            <a:r>
              <a:rPr lang="en-US" b="1" dirty="0" smtClean="0"/>
              <a:t> </a:t>
            </a:r>
            <a:r>
              <a:rPr lang="en-US" b="1" dirty="0" err="1" smtClean="0"/>
              <a:t>Fak</a:t>
            </a:r>
            <a:r>
              <a:rPr lang="en-US" b="1" dirty="0" smtClean="0"/>
              <a:t>');</a:t>
            </a:r>
          </a:p>
          <a:p>
            <a:endParaRPr lang="en-US" b="1" dirty="0" smtClean="0"/>
          </a:p>
          <a:p>
            <a:r>
              <a:rPr lang="en-US" b="1" dirty="0" smtClean="0"/>
              <a:t>INSERT INTO </a:t>
            </a:r>
            <a:r>
              <a:rPr lang="en-US" b="1" dirty="0" err="1" smtClean="0"/>
              <a:t>fakulteler</a:t>
            </a:r>
            <a:r>
              <a:rPr lang="en-US" b="1" dirty="0" smtClean="0"/>
              <a:t> (</a:t>
            </a:r>
            <a:r>
              <a:rPr lang="en-US" b="1" dirty="0" err="1" smtClean="0"/>
              <a:t>FakulteNo</a:t>
            </a:r>
            <a:r>
              <a:rPr lang="en-US" b="1" dirty="0" smtClean="0"/>
              <a:t>, </a:t>
            </a:r>
            <a:r>
              <a:rPr lang="en-US" b="1" dirty="0" err="1" smtClean="0"/>
              <a:t>FakulteAdi</a:t>
            </a:r>
            <a:r>
              <a:rPr lang="en-US" b="1" dirty="0" smtClean="0"/>
              <a:t>) </a:t>
            </a:r>
            <a:r>
              <a:rPr lang="en-US" b="1" dirty="0" smtClean="0"/>
              <a:t>VALUES </a:t>
            </a:r>
            <a:r>
              <a:rPr lang="en-US" b="1" dirty="0" smtClean="0"/>
              <a:t>('2', '</a:t>
            </a:r>
            <a:r>
              <a:rPr lang="en-US" b="1" dirty="0" err="1" smtClean="0"/>
              <a:t>Tek</a:t>
            </a:r>
            <a:r>
              <a:rPr lang="en-US" b="1" dirty="0" smtClean="0"/>
              <a:t> </a:t>
            </a:r>
            <a:r>
              <a:rPr lang="en-US" b="1" dirty="0" err="1" smtClean="0"/>
              <a:t>Eg</a:t>
            </a:r>
            <a:r>
              <a:rPr lang="en-US" b="1" dirty="0" smtClean="0"/>
              <a:t> </a:t>
            </a:r>
            <a:r>
              <a:rPr lang="en-US" b="1" dirty="0" err="1" smtClean="0"/>
              <a:t>Fak</a:t>
            </a:r>
            <a:r>
              <a:rPr lang="en-US" b="1" dirty="0" smtClean="0"/>
              <a:t>');</a:t>
            </a:r>
          </a:p>
          <a:p>
            <a:endParaRPr lang="en-US" b="1" dirty="0" smtClean="0"/>
          </a:p>
          <a:p>
            <a:r>
              <a:rPr lang="en-US" b="1" dirty="0" smtClean="0"/>
              <a:t>INSERT INTO </a:t>
            </a:r>
            <a:r>
              <a:rPr lang="en-US" b="1" dirty="0" err="1" smtClean="0"/>
              <a:t>dersler</a:t>
            </a:r>
            <a:endParaRPr lang="en-US" b="1" dirty="0" smtClean="0"/>
          </a:p>
          <a:p>
            <a:r>
              <a:rPr lang="en-US" b="1" dirty="0" smtClean="0"/>
              <a:t>(</a:t>
            </a:r>
            <a:r>
              <a:rPr lang="en-US" b="1" dirty="0" err="1" smtClean="0"/>
              <a:t>DersNo</a:t>
            </a:r>
            <a:r>
              <a:rPr lang="en-US" b="1" dirty="0" smtClean="0"/>
              <a:t>, </a:t>
            </a:r>
            <a:r>
              <a:rPr lang="en-US" b="1" dirty="0" err="1" smtClean="0"/>
              <a:t>DersAdi</a:t>
            </a:r>
            <a:r>
              <a:rPr lang="en-US" b="1" dirty="0" smtClean="0"/>
              <a:t>, </a:t>
            </a:r>
            <a:r>
              <a:rPr lang="en-US" b="1" dirty="0" err="1" smtClean="0"/>
              <a:t>BolumNo</a:t>
            </a:r>
            <a:r>
              <a:rPr lang="en-US" b="1" dirty="0" smtClean="0"/>
              <a:t>, </a:t>
            </a:r>
            <a:r>
              <a:rPr lang="en-US" b="1" dirty="0" err="1" smtClean="0"/>
              <a:t>TeorikKredi</a:t>
            </a:r>
            <a:r>
              <a:rPr lang="en-US" b="1" dirty="0" smtClean="0"/>
              <a:t>, </a:t>
            </a:r>
            <a:r>
              <a:rPr lang="en-US" b="1" dirty="0" err="1" smtClean="0"/>
              <a:t>UygulamaKredi</a:t>
            </a:r>
            <a:r>
              <a:rPr lang="en-US" b="1" dirty="0" smtClean="0"/>
              <a:t>) </a:t>
            </a:r>
          </a:p>
          <a:p>
            <a:r>
              <a:rPr lang="en-US" b="1" dirty="0" smtClean="0"/>
              <a:t>VALUES ('1', '</a:t>
            </a:r>
            <a:r>
              <a:rPr lang="en-US" b="1" dirty="0" err="1" smtClean="0"/>
              <a:t>CSharp</a:t>
            </a:r>
            <a:r>
              <a:rPr lang="en-US" b="1" dirty="0" smtClean="0"/>
              <a:t>', '1', '5', '5');</a:t>
            </a:r>
          </a:p>
          <a:p>
            <a:endParaRPr lang="en-US" b="1" dirty="0" smtClean="0"/>
          </a:p>
          <a:p>
            <a:r>
              <a:rPr lang="en-US" b="1" dirty="0" smtClean="0"/>
              <a:t>INSERT INTO </a:t>
            </a:r>
            <a:r>
              <a:rPr lang="en-US" b="1" dirty="0" err="1" smtClean="0"/>
              <a:t>dersler</a:t>
            </a:r>
            <a:endParaRPr lang="en-US" b="1" dirty="0" smtClean="0"/>
          </a:p>
          <a:p>
            <a:r>
              <a:rPr lang="en-US" b="1" dirty="0" smtClean="0"/>
              <a:t>(</a:t>
            </a:r>
            <a:r>
              <a:rPr lang="en-US" b="1" dirty="0" err="1" smtClean="0"/>
              <a:t>DersNo</a:t>
            </a:r>
            <a:r>
              <a:rPr lang="en-US" b="1" dirty="0" smtClean="0"/>
              <a:t>, </a:t>
            </a:r>
            <a:r>
              <a:rPr lang="en-US" b="1" dirty="0" err="1" smtClean="0"/>
              <a:t>DersAdi</a:t>
            </a:r>
            <a:r>
              <a:rPr lang="en-US" b="1" dirty="0" smtClean="0"/>
              <a:t>, </a:t>
            </a:r>
            <a:r>
              <a:rPr lang="en-US" b="1" dirty="0" err="1" smtClean="0"/>
              <a:t>BolumNo</a:t>
            </a:r>
            <a:r>
              <a:rPr lang="en-US" b="1" dirty="0" smtClean="0"/>
              <a:t>, </a:t>
            </a:r>
            <a:r>
              <a:rPr lang="en-US" b="1" dirty="0" err="1" smtClean="0"/>
              <a:t>TeorikKredi</a:t>
            </a:r>
            <a:r>
              <a:rPr lang="en-US" b="1" dirty="0" smtClean="0"/>
              <a:t>, </a:t>
            </a:r>
            <a:r>
              <a:rPr lang="en-US" b="1" dirty="0" err="1" smtClean="0"/>
              <a:t>UygulamaKredi</a:t>
            </a:r>
            <a:r>
              <a:rPr lang="en-US" b="1" dirty="0" smtClean="0"/>
              <a:t>)  </a:t>
            </a:r>
          </a:p>
          <a:p>
            <a:r>
              <a:rPr lang="en-US" b="1" dirty="0" smtClean="0"/>
              <a:t>VALUES ('2', '</a:t>
            </a:r>
            <a:r>
              <a:rPr lang="en-US" b="1" dirty="0" err="1" smtClean="0"/>
              <a:t>VeriYapisi</a:t>
            </a:r>
            <a:r>
              <a:rPr lang="en-US" b="1" dirty="0" smtClean="0"/>
              <a:t>', '2', '4', '6');</a:t>
            </a:r>
          </a:p>
          <a:p>
            <a:endParaRPr lang="en-US" b="1" dirty="0" smtClean="0"/>
          </a:p>
          <a:p>
            <a:r>
              <a:rPr lang="en-US" b="1" dirty="0" smtClean="0"/>
              <a:t>INSERT INTO </a:t>
            </a:r>
            <a:r>
              <a:rPr lang="en-US" b="1" dirty="0" err="1" smtClean="0"/>
              <a:t>bolumler</a:t>
            </a:r>
            <a:r>
              <a:rPr lang="en-US" b="1" dirty="0" smtClean="0"/>
              <a:t> </a:t>
            </a:r>
            <a:r>
              <a:rPr lang="en-US" b="1" dirty="0" smtClean="0"/>
              <a:t>(</a:t>
            </a:r>
            <a:r>
              <a:rPr lang="en-US" b="1" dirty="0" err="1" smtClean="0"/>
              <a:t>BolumNo</a:t>
            </a:r>
            <a:r>
              <a:rPr lang="en-US" b="1" dirty="0" smtClean="0"/>
              <a:t>, </a:t>
            </a:r>
            <a:r>
              <a:rPr lang="en-US" b="1" dirty="0" err="1" smtClean="0"/>
              <a:t>BolumAdi</a:t>
            </a:r>
            <a:r>
              <a:rPr lang="en-US" b="1" dirty="0" smtClean="0"/>
              <a:t>, </a:t>
            </a:r>
            <a:r>
              <a:rPr lang="en-US" b="1" dirty="0" err="1" smtClean="0"/>
              <a:t>FakulteNo</a:t>
            </a:r>
            <a:r>
              <a:rPr lang="en-US" b="1" dirty="0" smtClean="0"/>
              <a:t>) </a:t>
            </a:r>
          </a:p>
          <a:p>
            <a:r>
              <a:rPr lang="en-US" b="1" dirty="0" smtClean="0"/>
              <a:t>VALUES </a:t>
            </a:r>
            <a:r>
              <a:rPr lang="en-US" b="1" dirty="0" smtClean="0"/>
              <a:t>('1', '</a:t>
            </a:r>
            <a:r>
              <a:rPr lang="en-US" b="1" dirty="0" err="1" smtClean="0"/>
              <a:t>BilMuh</a:t>
            </a:r>
            <a:r>
              <a:rPr lang="en-US" b="1" dirty="0" smtClean="0"/>
              <a:t>', '1');</a:t>
            </a:r>
          </a:p>
          <a:p>
            <a:endParaRPr lang="en-US" b="1" dirty="0" smtClean="0"/>
          </a:p>
          <a:p>
            <a:r>
              <a:rPr lang="en-US" b="1" dirty="0" smtClean="0"/>
              <a:t>INSERT INTO </a:t>
            </a:r>
            <a:r>
              <a:rPr lang="en-US" b="1" dirty="0" err="1" smtClean="0"/>
              <a:t>bolumler</a:t>
            </a:r>
            <a:r>
              <a:rPr lang="en-US" b="1" dirty="0" smtClean="0"/>
              <a:t> </a:t>
            </a:r>
            <a:r>
              <a:rPr lang="en-US" b="1" dirty="0" smtClean="0"/>
              <a:t>(</a:t>
            </a:r>
            <a:r>
              <a:rPr lang="en-US" b="1" dirty="0" err="1" smtClean="0"/>
              <a:t>BolumNo</a:t>
            </a:r>
            <a:r>
              <a:rPr lang="en-US" b="1" dirty="0" smtClean="0"/>
              <a:t>, </a:t>
            </a:r>
            <a:r>
              <a:rPr lang="en-US" b="1" dirty="0" err="1" smtClean="0"/>
              <a:t>BolumAdi</a:t>
            </a:r>
            <a:r>
              <a:rPr lang="en-US" b="1" dirty="0" smtClean="0"/>
              <a:t>, </a:t>
            </a:r>
            <a:r>
              <a:rPr lang="en-US" b="1" dirty="0" err="1" smtClean="0"/>
              <a:t>FakulteNo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VALUES ('2', '</a:t>
            </a:r>
            <a:r>
              <a:rPr lang="en-US" b="1" dirty="0" err="1" smtClean="0"/>
              <a:t>BilOgrt</a:t>
            </a:r>
            <a:r>
              <a:rPr lang="en-US" b="1" dirty="0" smtClean="0"/>
              <a:t>', '2');</a:t>
            </a:r>
            <a:endParaRPr lang="en-US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228600"/>
            <a:ext cx="4063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</a:rPr>
              <a:t>Kullanilan</a:t>
            </a:r>
            <a:r>
              <a:rPr lang="en-US" sz="2400" b="1" dirty="0" smtClean="0">
                <a:solidFill>
                  <a:srgbClr val="C00000"/>
                </a:solidFill>
              </a:rPr>
              <a:t> SQL </a:t>
            </a:r>
            <a:r>
              <a:rPr lang="en-US" sz="2400" b="1" dirty="0" err="1" smtClean="0">
                <a:solidFill>
                  <a:srgbClr val="C00000"/>
                </a:solidFill>
              </a:rPr>
              <a:t>Cumleleri</a:t>
            </a:r>
            <a:r>
              <a:rPr lang="en-US" sz="2400" b="1" dirty="0" smtClean="0">
                <a:solidFill>
                  <a:srgbClr val="C00000"/>
                </a:solidFill>
              </a:rPr>
              <a:t> 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1066800"/>
            <a:ext cx="8686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/>
              <a:t> Select </a:t>
            </a:r>
            <a:r>
              <a:rPr lang="en-US" b="1" dirty="0" err="1" smtClean="0"/>
              <a:t>Ogrenciler.OgrenciNo</a:t>
            </a:r>
            <a:r>
              <a:rPr lang="en-US" b="1" dirty="0" smtClean="0"/>
              <a:t>, </a:t>
            </a:r>
            <a:r>
              <a:rPr lang="en-US" b="1" dirty="0" err="1" smtClean="0"/>
              <a:t>Ogrenciler.OgrenciAdi</a:t>
            </a:r>
            <a:r>
              <a:rPr lang="en-US" b="1" dirty="0" smtClean="0"/>
              <a:t>, </a:t>
            </a:r>
            <a:r>
              <a:rPr lang="en-US" b="1" dirty="0" err="1" smtClean="0"/>
              <a:t>Ogrenciler.OgrenciSoyadi</a:t>
            </a:r>
            <a:r>
              <a:rPr lang="en-US" b="1" dirty="0" smtClean="0"/>
              <a:t>, </a:t>
            </a:r>
            <a:r>
              <a:rPr lang="en-US" b="1" dirty="0" err="1" smtClean="0"/>
              <a:t>Notlar.Vize</a:t>
            </a:r>
            <a:r>
              <a:rPr lang="en-US" b="1" dirty="0" smtClean="0"/>
              <a:t>, </a:t>
            </a:r>
            <a:r>
              <a:rPr lang="en-US" b="1" dirty="0" err="1" smtClean="0"/>
              <a:t>Notlar.Final</a:t>
            </a:r>
            <a:r>
              <a:rPr lang="en-US" b="1" dirty="0" smtClean="0"/>
              <a:t>, </a:t>
            </a:r>
            <a:r>
              <a:rPr lang="en-US" b="1" dirty="0" err="1" smtClean="0"/>
              <a:t>Notlar.Butunleme</a:t>
            </a:r>
            <a:r>
              <a:rPr lang="en-US" b="1" dirty="0" smtClean="0"/>
              <a:t>, </a:t>
            </a:r>
            <a:r>
              <a:rPr lang="en-US" b="1" dirty="0" err="1" smtClean="0"/>
              <a:t>Notlar.Durum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From </a:t>
            </a:r>
            <a:r>
              <a:rPr lang="en-US" b="1" dirty="0" err="1" smtClean="0"/>
              <a:t>Ogrenciler</a:t>
            </a:r>
            <a:r>
              <a:rPr lang="en-US" b="1" dirty="0" smtClean="0"/>
              <a:t>, </a:t>
            </a:r>
            <a:r>
              <a:rPr lang="en-US" b="1" dirty="0" err="1" smtClean="0"/>
              <a:t>Notlar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Where </a:t>
            </a:r>
            <a:r>
              <a:rPr lang="en-US" b="1" dirty="0" err="1" smtClean="0"/>
              <a:t>Notlar.OgrenciNo</a:t>
            </a:r>
            <a:r>
              <a:rPr lang="en-US" b="1" dirty="0" smtClean="0"/>
              <a:t> = </a:t>
            </a:r>
            <a:r>
              <a:rPr lang="en-US" b="1" dirty="0" err="1" smtClean="0"/>
              <a:t>Ogrenciler.OgrenciNo</a:t>
            </a:r>
            <a:r>
              <a:rPr lang="en-US" b="1" dirty="0" smtClean="0"/>
              <a:t>;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Select </a:t>
            </a:r>
            <a:r>
              <a:rPr lang="en-US" b="1" dirty="0" err="1" smtClean="0"/>
              <a:t>Ogrenciler.OgrenciNo</a:t>
            </a:r>
            <a:r>
              <a:rPr lang="en-US" b="1" dirty="0" smtClean="0"/>
              <a:t>, </a:t>
            </a:r>
            <a:r>
              <a:rPr lang="en-US" b="1" dirty="0" err="1" smtClean="0"/>
              <a:t>Ogrenciler.OgrenciAdi</a:t>
            </a:r>
            <a:r>
              <a:rPr lang="en-US" b="1" dirty="0" smtClean="0"/>
              <a:t>, </a:t>
            </a:r>
            <a:r>
              <a:rPr lang="en-US" b="1" dirty="0" err="1" smtClean="0"/>
              <a:t>Ogrenciler.OgrenciSoyadi</a:t>
            </a:r>
            <a:r>
              <a:rPr lang="en-US" b="1" dirty="0" smtClean="0"/>
              <a:t>,</a:t>
            </a:r>
          </a:p>
          <a:p>
            <a:r>
              <a:rPr lang="en-US" b="1" dirty="0" err="1" smtClean="0"/>
              <a:t>Bolumler.BolumAdi</a:t>
            </a:r>
            <a:r>
              <a:rPr lang="en-US" b="1" dirty="0" smtClean="0"/>
              <a:t>, </a:t>
            </a:r>
            <a:r>
              <a:rPr lang="en-US" b="1" dirty="0" err="1" smtClean="0"/>
              <a:t>Fakulteler.FakulteAdi</a:t>
            </a:r>
            <a:r>
              <a:rPr lang="en-US" b="1" dirty="0" smtClean="0"/>
              <a:t>, </a:t>
            </a:r>
            <a:r>
              <a:rPr lang="en-US" b="1" dirty="0" err="1" smtClean="0"/>
              <a:t>Dersler.DersAdi</a:t>
            </a:r>
            <a:r>
              <a:rPr lang="en-US" b="1" dirty="0" smtClean="0"/>
              <a:t>, </a:t>
            </a:r>
            <a:r>
              <a:rPr lang="en-US" b="1" dirty="0" err="1" smtClean="0"/>
              <a:t>Notlar.Vize</a:t>
            </a:r>
            <a:r>
              <a:rPr lang="en-US" b="1" dirty="0" smtClean="0"/>
              <a:t>, </a:t>
            </a:r>
          </a:p>
          <a:p>
            <a:r>
              <a:rPr lang="en-US" b="1" dirty="0" err="1" smtClean="0"/>
              <a:t>Notlar.Final</a:t>
            </a:r>
            <a:r>
              <a:rPr lang="en-US" b="1" dirty="0" smtClean="0"/>
              <a:t>, </a:t>
            </a:r>
            <a:r>
              <a:rPr lang="en-US" b="1" dirty="0" err="1" smtClean="0"/>
              <a:t>Notlar.Butunleme</a:t>
            </a:r>
            <a:r>
              <a:rPr lang="en-US" b="1" dirty="0" smtClean="0"/>
              <a:t>, </a:t>
            </a:r>
            <a:r>
              <a:rPr lang="en-US" b="1" dirty="0" err="1" smtClean="0"/>
              <a:t>Notlar.Durum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From </a:t>
            </a:r>
            <a:r>
              <a:rPr lang="en-US" b="1" dirty="0" err="1" smtClean="0"/>
              <a:t>Ogrenciler</a:t>
            </a:r>
            <a:r>
              <a:rPr lang="en-US" b="1" dirty="0" smtClean="0"/>
              <a:t>, </a:t>
            </a:r>
            <a:r>
              <a:rPr lang="en-US" b="1" dirty="0" err="1" smtClean="0"/>
              <a:t>Bolumler</a:t>
            </a:r>
            <a:r>
              <a:rPr lang="en-US" b="1" dirty="0" smtClean="0"/>
              <a:t>, </a:t>
            </a:r>
            <a:r>
              <a:rPr lang="en-US" b="1" dirty="0" err="1" smtClean="0"/>
              <a:t>Notlar</a:t>
            </a:r>
            <a:r>
              <a:rPr lang="en-US" b="1" dirty="0" smtClean="0"/>
              <a:t>, </a:t>
            </a:r>
            <a:r>
              <a:rPr lang="en-US" b="1" dirty="0" err="1" smtClean="0"/>
              <a:t>Dersler</a:t>
            </a:r>
            <a:r>
              <a:rPr lang="en-US" b="1" dirty="0" smtClean="0"/>
              <a:t>, </a:t>
            </a:r>
            <a:r>
              <a:rPr lang="en-US" b="1" dirty="0" err="1" smtClean="0"/>
              <a:t>Fakulteler</a:t>
            </a:r>
            <a:endParaRPr lang="en-US" b="1" dirty="0" smtClean="0"/>
          </a:p>
          <a:p>
            <a:endParaRPr lang="en-US" b="1" dirty="0" smtClean="0"/>
          </a:p>
          <a:p>
            <a:r>
              <a:rPr lang="en-US" b="1" dirty="0" smtClean="0"/>
              <a:t>Where </a:t>
            </a:r>
            <a:r>
              <a:rPr lang="en-US" b="1" dirty="0" err="1" smtClean="0"/>
              <a:t>Bolumler.BolumNo</a:t>
            </a:r>
            <a:r>
              <a:rPr lang="en-US" b="1" dirty="0" smtClean="0"/>
              <a:t> = </a:t>
            </a:r>
            <a:r>
              <a:rPr lang="en-US" b="1" dirty="0" err="1" smtClean="0"/>
              <a:t>Dersler.BolumNo</a:t>
            </a:r>
            <a:endParaRPr lang="en-US" b="1" dirty="0" smtClean="0"/>
          </a:p>
          <a:p>
            <a:r>
              <a:rPr lang="en-US" b="1" dirty="0" smtClean="0"/>
              <a:t>And </a:t>
            </a:r>
            <a:r>
              <a:rPr lang="en-US" b="1" dirty="0" err="1" smtClean="0"/>
              <a:t>Bolumler.FakulteNo</a:t>
            </a:r>
            <a:r>
              <a:rPr lang="en-US" b="1" dirty="0" smtClean="0"/>
              <a:t> = </a:t>
            </a:r>
            <a:r>
              <a:rPr lang="en-US" b="1" dirty="0" err="1" smtClean="0"/>
              <a:t>Fakulteler.FakulteNo</a:t>
            </a:r>
            <a:endParaRPr lang="en-US" b="1" dirty="0" smtClean="0"/>
          </a:p>
          <a:p>
            <a:r>
              <a:rPr lang="en-US" b="1" dirty="0" smtClean="0"/>
              <a:t>And </a:t>
            </a:r>
            <a:r>
              <a:rPr lang="en-US" b="1" dirty="0" err="1" smtClean="0"/>
              <a:t>Dersler.DersNo</a:t>
            </a:r>
            <a:r>
              <a:rPr lang="en-US" b="1" dirty="0" smtClean="0"/>
              <a:t> = </a:t>
            </a:r>
            <a:r>
              <a:rPr lang="en-US" b="1" dirty="0" err="1" smtClean="0"/>
              <a:t>Notlar.DersNo</a:t>
            </a:r>
            <a:endParaRPr lang="en-US" b="1" dirty="0" smtClean="0"/>
          </a:p>
          <a:p>
            <a:r>
              <a:rPr lang="en-US" b="1" dirty="0" smtClean="0"/>
              <a:t>And </a:t>
            </a:r>
            <a:r>
              <a:rPr lang="en-US" b="1" dirty="0" err="1" smtClean="0"/>
              <a:t>Notlar.OgrenciNo</a:t>
            </a:r>
            <a:r>
              <a:rPr lang="en-US" b="1" dirty="0" smtClean="0"/>
              <a:t> = </a:t>
            </a:r>
            <a:r>
              <a:rPr lang="en-US" b="1" dirty="0" err="1" smtClean="0"/>
              <a:t>Ogrenciler.OgrenciNo</a:t>
            </a:r>
            <a:endParaRPr lang="en-US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3582" y="685800"/>
            <a:ext cx="835356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Hadi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!</a:t>
            </a:r>
          </a:p>
          <a:p>
            <a:endParaRPr lang="en-US" sz="4000" b="1" cap="none" spc="0" dirty="0" smtClean="0">
              <a:ln w="50800"/>
              <a:solidFill>
                <a:srgbClr val="C00000"/>
              </a:solidFill>
              <a:effectLst/>
            </a:endParaRPr>
          </a:p>
          <a:p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Simdi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,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Sorularinizi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000" b="1" cap="none" spc="0" dirty="0" err="1" smtClean="0">
                <a:ln w="50800"/>
                <a:solidFill>
                  <a:srgbClr val="C00000"/>
                </a:solidFill>
                <a:effectLst/>
              </a:rPr>
              <a:t>Yanitlayalim</a:t>
            </a:r>
            <a:r>
              <a:rPr lang="en-US" sz="4000" b="1" cap="none" spc="0" dirty="0" smtClean="0">
                <a:ln w="50800"/>
                <a:solidFill>
                  <a:srgbClr val="C00000"/>
                </a:solidFill>
                <a:effectLst/>
              </a:rPr>
              <a:t>…</a:t>
            </a:r>
            <a:endParaRPr lang="en-US" sz="40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pic>
        <p:nvPicPr>
          <p:cNvPr id="32770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200400"/>
            <a:ext cx="3429000" cy="3429000"/>
          </a:xfrm>
          <a:prstGeom prst="rect">
            <a:avLst/>
          </a:prstGeom>
          <a:noFill/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3203575"/>
            <a:ext cx="1406525" cy="197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19600"/>
            <a:ext cx="2903537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853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>
                <a:solidFill>
                  <a:srgbClr val="C00000"/>
                </a:solidFill>
              </a:rPr>
              <a:t>ODEV</a:t>
            </a:r>
          </a:p>
          <a:p>
            <a:endParaRPr lang="en-US" sz="2400" b="1" u="sng" dirty="0" smtClean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Kutuphane</a:t>
            </a:r>
            <a:r>
              <a:rPr lang="en-US" b="1" dirty="0" smtClean="0"/>
              <a:t> </a:t>
            </a:r>
            <a:r>
              <a:rPr lang="en-US" b="1" dirty="0" err="1" smtClean="0"/>
              <a:t>Bilgi</a:t>
            </a:r>
            <a:r>
              <a:rPr lang="en-US" b="1" dirty="0" smtClean="0"/>
              <a:t> </a:t>
            </a:r>
            <a:r>
              <a:rPr lang="en-US" b="1" dirty="0" err="1" smtClean="0"/>
              <a:t>Sistemini</a:t>
            </a:r>
            <a:r>
              <a:rPr lang="en-US" b="1" dirty="0" smtClean="0"/>
              <a:t> </a:t>
            </a:r>
            <a:r>
              <a:rPr lang="en-US" b="1" dirty="0" err="1" smtClean="0"/>
              <a:t>olusturunuz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Icerisine</a:t>
            </a:r>
            <a:r>
              <a:rPr lang="en-US" b="1" dirty="0" smtClean="0"/>
              <a:t> </a:t>
            </a:r>
            <a:r>
              <a:rPr lang="en-US" b="1" dirty="0" err="1" smtClean="0"/>
              <a:t>mantikli</a:t>
            </a:r>
            <a:r>
              <a:rPr lang="en-US" b="1" dirty="0" smtClean="0"/>
              <a:t> </a:t>
            </a:r>
            <a:r>
              <a:rPr lang="en-US" b="1" dirty="0" err="1" smtClean="0"/>
              <a:t>veriler</a:t>
            </a:r>
            <a:r>
              <a:rPr lang="en-US" b="1" dirty="0" smtClean="0"/>
              <a:t> </a:t>
            </a:r>
            <a:r>
              <a:rPr lang="en-US" b="1" dirty="0" err="1" smtClean="0"/>
              <a:t>giriniz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Tablolar</a:t>
            </a:r>
            <a:r>
              <a:rPr lang="en-US" b="1" dirty="0" smtClean="0"/>
              <a:t> </a:t>
            </a:r>
            <a:r>
              <a:rPr lang="en-US" b="1" dirty="0" err="1" smtClean="0"/>
              <a:t>arasi</a:t>
            </a:r>
            <a:r>
              <a:rPr lang="en-US" b="1" dirty="0" smtClean="0"/>
              <a:t> </a:t>
            </a:r>
            <a:r>
              <a:rPr lang="en-US" b="1" dirty="0" err="1" smtClean="0"/>
              <a:t>iliskiyi</a:t>
            </a:r>
            <a:r>
              <a:rPr lang="en-US" b="1" dirty="0" smtClean="0"/>
              <a:t> </a:t>
            </a:r>
            <a:r>
              <a:rPr lang="en-US" b="1" dirty="0" err="1" smtClean="0"/>
              <a:t>saglayiniz</a:t>
            </a:r>
            <a:r>
              <a:rPr lang="en-US" b="1" dirty="0" smtClean="0"/>
              <a:t>.</a:t>
            </a:r>
          </a:p>
          <a:p>
            <a:pPr>
              <a:buFont typeface="Wingdings" pitchFamily="2" charset="2"/>
              <a:buChar char="q"/>
            </a:pPr>
            <a:endParaRPr lang="en-US" b="1" dirty="0" smtClean="0"/>
          </a:p>
          <a:p>
            <a:pPr>
              <a:buFont typeface="Wingdings" pitchFamily="2" charset="2"/>
              <a:buChar char="q"/>
            </a:pPr>
            <a:r>
              <a:rPr lang="en-US" b="1" dirty="0" smtClean="0"/>
              <a:t>  </a:t>
            </a:r>
            <a:r>
              <a:rPr lang="en-US" b="1" dirty="0" err="1" smtClean="0"/>
              <a:t>Bunlarla</a:t>
            </a:r>
            <a:r>
              <a:rPr lang="en-US" b="1" dirty="0" smtClean="0"/>
              <a:t> </a:t>
            </a:r>
            <a:r>
              <a:rPr lang="en-US" b="1" dirty="0" err="1" smtClean="0"/>
              <a:t>ilgili</a:t>
            </a:r>
            <a:r>
              <a:rPr lang="en-US" b="1" dirty="0" smtClean="0"/>
              <a:t> </a:t>
            </a:r>
            <a:r>
              <a:rPr lang="en-US" b="1" dirty="0" err="1" smtClean="0"/>
              <a:t>tum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cumlelerini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ekran</a:t>
            </a:r>
            <a:r>
              <a:rPr lang="en-US" b="1" dirty="0" smtClean="0"/>
              <a:t> </a:t>
            </a:r>
            <a:r>
              <a:rPr lang="en-US" b="1" dirty="0" err="1" smtClean="0"/>
              <a:t>goruntulerini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word </a:t>
            </a:r>
            <a:r>
              <a:rPr lang="en-US" b="1" dirty="0" err="1" smtClean="0"/>
              <a:t>belgesinde</a:t>
            </a:r>
            <a:r>
              <a:rPr lang="en-US" b="1" dirty="0" smtClean="0"/>
              <a:t> </a:t>
            </a:r>
            <a:r>
              <a:rPr lang="en-US" b="1" dirty="0" err="1" smtClean="0"/>
              <a:t>rapor</a:t>
            </a:r>
            <a:r>
              <a:rPr lang="en-US" b="1" dirty="0" smtClean="0"/>
              <a:t> </a:t>
            </a:r>
            <a:r>
              <a:rPr lang="en-US" b="1" dirty="0" err="1" smtClean="0"/>
              <a:t>halinde</a:t>
            </a:r>
            <a:r>
              <a:rPr lang="en-US" b="1" dirty="0" smtClean="0"/>
              <a:t> </a:t>
            </a:r>
            <a:r>
              <a:rPr lang="en-US" b="1" dirty="0" err="1" smtClean="0"/>
              <a:t>sununuz</a:t>
            </a:r>
            <a:r>
              <a:rPr lang="en-US" b="1" dirty="0" smtClean="0"/>
              <a:t>.</a:t>
            </a: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381000" y="6172200"/>
            <a:ext cx="788389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Odev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teslim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Mail </a:t>
            </a:r>
            <a:r>
              <a:rPr lang="en-US" sz="2400" b="1" dirty="0" err="1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adresi</a:t>
            </a:r>
            <a:r>
              <a:rPr lang="en-US" sz="2400" b="1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</a:rPr>
              <a:t> ; </a:t>
            </a:r>
            <a:r>
              <a:rPr lang="en-US" sz="2400" b="1" cap="none" spc="0" dirty="0" smtClean="0">
                <a:ln w="50800"/>
                <a:solidFill>
                  <a:schemeClr val="bg1">
                    <a:lumMod val="95000"/>
                    <a:lumOff val="5000"/>
                  </a:schemeClr>
                </a:solidFill>
                <a:effectLst/>
              </a:rPr>
              <a:t>nanonungunlugu@gmail.com</a:t>
            </a:r>
            <a:endParaRPr lang="en-US" sz="2400" b="1" cap="none" spc="0" dirty="0">
              <a:ln w="50800"/>
              <a:solidFill>
                <a:schemeClr val="bg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152400"/>
            <a:ext cx="95340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990600"/>
            <a:ext cx="825418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Katiliminiz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Icin</a:t>
            </a:r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 </a:t>
            </a:r>
            <a:r>
              <a:rPr lang="en-US" sz="4800" b="1" cap="none" spc="0" dirty="0" err="1" smtClean="0">
                <a:ln w="50800"/>
                <a:solidFill>
                  <a:srgbClr val="C00000"/>
                </a:solidFill>
                <a:effectLst/>
              </a:rPr>
              <a:t>Tesekkurler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105400"/>
            <a:ext cx="9017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chemeClr val="bg1"/>
                </a:solidFill>
              </a:rPr>
              <a:t>Soru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ve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odev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teslimleriniz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icin</a:t>
            </a:r>
            <a:r>
              <a:rPr lang="en-US" sz="2400" b="1" i="1" dirty="0" smtClean="0">
                <a:solidFill>
                  <a:schemeClr val="bg1"/>
                </a:solidFill>
              </a:rPr>
              <a:t> mail </a:t>
            </a:r>
            <a:r>
              <a:rPr lang="en-US" sz="2400" b="1" i="1" dirty="0" err="1" smtClean="0">
                <a:solidFill>
                  <a:schemeClr val="bg1"/>
                </a:solidFill>
              </a:rPr>
              <a:t>adresinden</a:t>
            </a:r>
            <a:r>
              <a:rPr lang="en-US" sz="2400" b="1" i="1" dirty="0" smtClean="0">
                <a:solidFill>
                  <a:schemeClr val="bg1"/>
                </a:solidFill>
              </a:rPr>
              <a:t> </a:t>
            </a:r>
            <a:r>
              <a:rPr lang="en-US" sz="2400" b="1" i="1" dirty="0" err="1" smtClean="0">
                <a:solidFill>
                  <a:schemeClr val="bg1"/>
                </a:solidFill>
              </a:rPr>
              <a:t>ulasabilirsiniz</a:t>
            </a:r>
            <a:r>
              <a:rPr lang="en-US" sz="2400" b="1" i="1" dirty="0" smtClean="0">
                <a:solidFill>
                  <a:schemeClr val="bg1"/>
                </a:solidFill>
              </a:rPr>
              <a:t>…</a:t>
            </a:r>
          </a:p>
          <a:p>
            <a:pPr algn="ctr"/>
            <a:endParaRPr lang="en-US" sz="2400" b="1" i="1" dirty="0" smtClean="0">
              <a:solidFill>
                <a:schemeClr val="bg1"/>
              </a:solidFill>
            </a:endParaRP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nanonungunlugu@gmail.com</a:t>
            </a:r>
            <a:endParaRPr 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43400" y="3124200"/>
            <a:ext cx="43396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50800"/>
                <a:solidFill>
                  <a:srgbClr val="C00000"/>
                </a:solidFill>
                <a:effectLst/>
              </a:rPr>
              <a:t>Bol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Sorgulu</a:t>
            </a:r>
            <a:r>
              <a:rPr lang="en-US" sz="3600" b="1" dirty="0" smtClean="0">
                <a:ln w="50800"/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ln w="50800"/>
                <a:solidFill>
                  <a:srgbClr val="C00000"/>
                </a:solidFill>
              </a:rPr>
              <a:t>Gunler</a:t>
            </a:r>
            <a:endParaRPr lang="en-US" sz="36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9200" y="4191000"/>
            <a:ext cx="293061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50800"/>
                <a:solidFill>
                  <a:srgbClr val="C00000"/>
                </a:solidFill>
                <a:effectLst/>
              </a:rPr>
              <a:t>Sevdanur</a:t>
            </a:r>
            <a:r>
              <a:rPr lang="en-US" sz="2800" b="1" cap="none" spc="0" dirty="0" smtClean="0">
                <a:ln w="50800"/>
                <a:solidFill>
                  <a:srgbClr val="C00000"/>
                </a:solidFill>
                <a:effectLst/>
              </a:rPr>
              <a:t> GENC</a:t>
            </a:r>
            <a:endParaRPr lang="en-US" sz="2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2457271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MySQL</a:t>
            </a:r>
            <a:endParaRPr lang="en-US" sz="7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III</a:t>
            </a:r>
            <a:r>
              <a:rPr lang="en-US" sz="7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en-US" sz="7200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Egitim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0"/>
            <a:ext cx="82670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Adim</a:t>
            </a:r>
            <a:r>
              <a:rPr lang="en-US" sz="4000" dirty="0" smtClean="0"/>
              <a:t> </a:t>
            </a:r>
            <a:r>
              <a:rPr lang="en-US" sz="4000" dirty="0" err="1" smtClean="0"/>
              <a:t>Adim</a:t>
            </a:r>
            <a:r>
              <a:rPr lang="en-US" sz="4000" dirty="0" smtClean="0"/>
              <a:t> </a:t>
            </a:r>
            <a:r>
              <a:rPr lang="en-US" sz="4000" dirty="0" err="1" smtClean="0"/>
              <a:t>veritabani</a:t>
            </a:r>
            <a:r>
              <a:rPr lang="en-US" sz="4000" dirty="0" smtClean="0"/>
              <a:t> </a:t>
            </a:r>
            <a:r>
              <a:rPr lang="en-US" sz="4000" dirty="0" err="1" smtClean="0"/>
              <a:t>olusturalim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525883"/>
            <a:ext cx="8077200" cy="5332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20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Create Database OBS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cumlesi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yeni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</a:t>
            </a:r>
            <a:r>
              <a:rPr lang="en-US" b="1" dirty="0" smtClean="0"/>
              <a:t> </a:t>
            </a:r>
            <a:r>
              <a:rPr lang="en-US" b="1" dirty="0" err="1" smtClean="0"/>
              <a:t>olusturuyorum</a:t>
            </a:r>
            <a:r>
              <a:rPr lang="en-US" b="1" dirty="0" smtClean="0"/>
              <a:t>. </a:t>
            </a:r>
          </a:p>
          <a:p>
            <a:r>
              <a:rPr lang="en-US" b="1" dirty="0" err="1" smtClean="0"/>
              <a:t>Ardindan</a:t>
            </a:r>
            <a:r>
              <a:rPr lang="en-US" b="1" dirty="0" smtClean="0"/>
              <a:t> </a:t>
            </a:r>
            <a:r>
              <a:rPr lang="en-US" b="1" dirty="0" err="1" smtClean="0"/>
              <a:t>yukaridaki</a:t>
            </a:r>
            <a:r>
              <a:rPr lang="en-US" b="1" dirty="0" smtClean="0"/>
              <a:t> </a:t>
            </a:r>
            <a:r>
              <a:rPr lang="en-US" b="1" dirty="0" err="1" smtClean="0"/>
              <a:t>yildirim</a:t>
            </a:r>
            <a:r>
              <a:rPr lang="en-US" b="1" dirty="0" smtClean="0"/>
              <a:t> </a:t>
            </a:r>
            <a:r>
              <a:rPr lang="en-US" b="1" dirty="0" err="1" smtClean="0"/>
              <a:t>isareti</a:t>
            </a:r>
            <a:r>
              <a:rPr lang="en-US" b="1" dirty="0" smtClean="0"/>
              <a:t> </a:t>
            </a:r>
            <a:r>
              <a:rPr lang="en-US" b="1" dirty="0" err="1" smtClean="0"/>
              <a:t>olarak</a:t>
            </a:r>
            <a:r>
              <a:rPr lang="en-US" b="1" dirty="0" smtClean="0"/>
              <a:t> </a:t>
            </a:r>
            <a:r>
              <a:rPr lang="en-US" b="1" dirty="0" err="1" smtClean="0"/>
              <a:t>gosterilen</a:t>
            </a:r>
            <a:r>
              <a:rPr lang="en-US" b="1" dirty="0" smtClean="0"/>
              <a:t> Execute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tikliyorum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447800"/>
            <a:ext cx="819548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6200" y="3048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Use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cumlesi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surekli</a:t>
            </a:r>
            <a:r>
              <a:rPr lang="en-US" b="1" dirty="0" smtClean="0"/>
              <a:t> </a:t>
            </a:r>
            <a:r>
              <a:rPr lang="en-US" b="1" dirty="0" err="1" smtClean="0"/>
              <a:t>uzerinde</a:t>
            </a:r>
            <a:r>
              <a:rPr lang="en-US" b="1" dirty="0" smtClean="0"/>
              <a:t> </a:t>
            </a:r>
            <a:r>
              <a:rPr lang="en-US" b="1" dirty="0" err="1" smtClean="0"/>
              <a:t>calisacagimiz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tabanini</a:t>
            </a:r>
            <a:r>
              <a:rPr lang="en-US" b="1" dirty="0" smtClean="0"/>
              <a:t> default hale </a:t>
            </a:r>
            <a:r>
              <a:rPr lang="en-US" b="1" dirty="0" err="1" smtClean="0"/>
              <a:t>getiriyoruz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Fakulteler</a:t>
            </a:r>
            <a:r>
              <a:rPr lang="en-US" b="1" dirty="0" smtClean="0"/>
              <a:t> </a:t>
            </a:r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cumlesi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birlikte</a:t>
            </a:r>
            <a:r>
              <a:rPr lang="en-US" b="1" dirty="0" smtClean="0"/>
              <a:t> </a:t>
            </a:r>
            <a:r>
              <a:rPr lang="en-US" b="1" dirty="0" err="1" smtClean="0"/>
              <a:t>olusturuyoruz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55558"/>
            <a:ext cx="7924800" cy="5302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Bolumler</a:t>
            </a:r>
            <a:r>
              <a:rPr lang="en-US" b="1" dirty="0" smtClean="0"/>
              <a:t> </a:t>
            </a:r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cumlesi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birlikte</a:t>
            </a:r>
            <a:r>
              <a:rPr lang="en-US" b="1" dirty="0" smtClean="0"/>
              <a:t> </a:t>
            </a:r>
            <a:r>
              <a:rPr lang="en-US" b="1" dirty="0" err="1" smtClean="0"/>
              <a:t>olusturuyoruz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614487"/>
            <a:ext cx="7943469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" y="3048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Dersler</a:t>
            </a:r>
            <a:r>
              <a:rPr lang="en-US" b="1" dirty="0" smtClean="0"/>
              <a:t> </a:t>
            </a:r>
            <a:r>
              <a:rPr lang="en-US" b="1" dirty="0" err="1" smtClean="0"/>
              <a:t>tablomuzu</a:t>
            </a:r>
            <a:r>
              <a:rPr lang="en-US" b="1" dirty="0" smtClean="0"/>
              <a:t>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sql</a:t>
            </a:r>
            <a:r>
              <a:rPr lang="en-US" b="1" dirty="0" smtClean="0"/>
              <a:t> </a:t>
            </a:r>
            <a:r>
              <a:rPr lang="en-US" b="1" dirty="0" err="1" smtClean="0"/>
              <a:t>cumlesi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birlikte</a:t>
            </a:r>
            <a:r>
              <a:rPr lang="en-US" b="1" dirty="0" smtClean="0"/>
              <a:t> </a:t>
            </a:r>
            <a:r>
              <a:rPr lang="en-US" b="1" dirty="0" err="1" smtClean="0"/>
              <a:t>olusturuyoruz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14174"/>
            <a:ext cx="7743825" cy="5143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1869</TotalTime>
  <Words>686</Words>
  <Application>Microsoft Office PowerPoint</Application>
  <PresentationFormat>On-screen Show (4:3)</PresentationFormat>
  <Paragraphs>142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394</cp:revision>
  <dcterms:created xsi:type="dcterms:W3CDTF">2006-08-16T00:00:00Z</dcterms:created>
  <dcterms:modified xsi:type="dcterms:W3CDTF">2012-12-06T23:28:23Z</dcterms:modified>
</cp:coreProperties>
</file>