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8"/>
  </p:notesMasterIdLst>
  <p:sldIdLst>
    <p:sldId id="307" r:id="rId2"/>
    <p:sldId id="308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294" r:id="rId19"/>
    <p:sldId id="302" r:id="rId20"/>
    <p:sldId id="303" r:id="rId21"/>
    <p:sldId id="304" r:id="rId22"/>
    <p:sldId id="305" r:id="rId23"/>
    <p:sldId id="306" r:id="rId24"/>
    <p:sldId id="309" r:id="rId25"/>
    <p:sldId id="310" r:id="rId26"/>
    <p:sldId id="31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660"/>
  </p:normalViewPr>
  <p:slideViewPr>
    <p:cSldViewPr>
      <p:cViewPr varScale="1">
        <p:scale>
          <a:sx n="74" d="100"/>
          <a:sy n="74" d="100"/>
        </p:scale>
        <p:origin x="-11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76400"/>
            <a:ext cx="690589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iki</a:t>
            </a:r>
            <a:r>
              <a:rPr lang="en-US" b="1" dirty="0" smtClean="0"/>
              <a:t> </a:t>
            </a:r>
            <a:r>
              <a:rPr lang="en-US" b="1" dirty="0" err="1" smtClean="0"/>
              <a:t>adimdan</a:t>
            </a:r>
            <a:r>
              <a:rPr lang="en-US" b="1" dirty="0" smtClean="0"/>
              <a:t> </a:t>
            </a:r>
            <a:r>
              <a:rPr lang="en-US" b="1" dirty="0" err="1" smtClean="0"/>
              <a:t>olusan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pencere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 Ilk </a:t>
            </a:r>
            <a:r>
              <a:rPr lang="en-US" b="1" dirty="0" err="1" smtClean="0"/>
              <a:t>adimda</a:t>
            </a:r>
            <a:r>
              <a:rPr lang="en-US" b="1" dirty="0" smtClean="0"/>
              <a:t> </a:t>
            </a:r>
            <a:r>
              <a:rPr lang="en-US" b="1" dirty="0" err="1" smtClean="0"/>
              <a:t>yapmis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islemlerin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scriptleri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birlikte</a:t>
            </a:r>
            <a:r>
              <a:rPr lang="en-US" b="1" dirty="0" smtClean="0"/>
              <a:t> </a:t>
            </a:r>
            <a:r>
              <a:rPr lang="en-US" b="1" dirty="0" err="1" smtClean="0"/>
              <a:t>onaylamaniz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Apply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Apply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ikinci</a:t>
            </a:r>
            <a:r>
              <a:rPr lang="en-US" b="1" dirty="0" smtClean="0"/>
              <a:t> </a:t>
            </a:r>
            <a:r>
              <a:rPr lang="en-US" b="1" dirty="0" err="1" smtClean="0"/>
              <a:t>adima</a:t>
            </a:r>
            <a:r>
              <a:rPr lang="en-US" b="1" dirty="0" smtClean="0"/>
              <a:t> </a:t>
            </a:r>
            <a:r>
              <a:rPr lang="en-US" b="1" dirty="0" err="1" smtClean="0"/>
              <a:t>gecmis</a:t>
            </a:r>
            <a:r>
              <a:rPr lang="en-US" b="1" dirty="0" smtClean="0"/>
              <a:t> </a:t>
            </a:r>
            <a:r>
              <a:rPr lang="en-US" b="1" dirty="0" err="1" smtClean="0"/>
              <a:t>olacaksiniz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733550"/>
            <a:ext cx="681990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Ikinci</a:t>
            </a:r>
            <a:r>
              <a:rPr lang="en-US" b="1" dirty="0" smtClean="0"/>
              <a:t> </a:t>
            </a:r>
            <a:r>
              <a:rPr lang="en-US" b="1" dirty="0" err="1" smtClean="0"/>
              <a:t>adimda</a:t>
            </a:r>
            <a:r>
              <a:rPr lang="en-US" b="1" dirty="0" smtClean="0"/>
              <a:t> </a:t>
            </a:r>
            <a:r>
              <a:rPr lang="en-US" b="1" dirty="0" err="1" smtClean="0"/>
              <a:t>ise</a:t>
            </a:r>
            <a:r>
              <a:rPr lang="en-US" b="1" dirty="0" smtClean="0"/>
              <a:t>, </a:t>
            </a:r>
            <a:r>
              <a:rPr lang="en-US" b="1" dirty="0" err="1" smtClean="0"/>
              <a:t>yapilan</a:t>
            </a:r>
            <a:r>
              <a:rPr lang="en-US" b="1" dirty="0" smtClean="0"/>
              <a:t> </a:t>
            </a:r>
            <a:r>
              <a:rPr lang="en-US" b="1" dirty="0" err="1" smtClean="0"/>
              <a:t>islemlerin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script </a:t>
            </a:r>
            <a:r>
              <a:rPr lang="en-US" b="1" dirty="0" err="1" smtClean="0"/>
              <a:t>halleri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birlikte</a:t>
            </a:r>
            <a:r>
              <a:rPr lang="en-US" b="1" dirty="0" smtClean="0"/>
              <a:t> </a:t>
            </a:r>
            <a:r>
              <a:rPr lang="en-US" b="1" dirty="0" err="1" smtClean="0"/>
              <a:t>onaylanip</a:t>
            </a:r>
            <a:r>
              <a:rPr lang="en-US" b="1" dirty="0" smtClean="0"/>
              <a:t> </a:t>
            </a:r>
            <a:r>
              <a:rPr lang="en-US" b="1" dirty="0" err="1" smtClean="0"/>
              <a:t>onaylanmadigini</a:t>
            </a:r>
            <a:r>
              <a:rPr lang="en-US" b="1" dirty="0" smtClean="0"/>
              <a:t> Execute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kullaniciya</a:t>
            </a:r>
            <a:r>
              <a:rPr lang="en-US" b="1" dirty="0" smtClean="0"/>
              <a:t> </a:t>
            </a:r>
            <a:r>
              <a:rPr lang="en-US" b="1" dirty="0" err="1" smtClean="0"/>
              <a:t>gostermektedir</a:t>
            </a:r>
            <a:r>
              <a:rPr lang="en-US" b="1" dirty="0" smtClean="0"/>
              <a:t>. Show log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yapilan</a:t>
            </a:r>
            <a:r>
              <a:rPr lang="en-US" b="1" dirty="0" smtClean="0"/>
              <a:t> </a:t>
            </a:r>
            <a:r>
              <a:rPr lang="en-US" b="1" dirty="0" err="1" smtClean="0"/>
              <a:t>islemlerin</a:t>
            </a:r>
            <a:r>
              <a:rPr lang="en-US" b="1" dirty="0" smtClean="0"/>
              <a:t> </a:t>
            </a:r>
            <a:r>
              <a:rPr lang="en-US" b="1" dirty="0" err="1" smtClean="0"/>
              <a:t>loglarini</a:t>
            </a:r>
            <a:r>
              <a:rPr lang="en-US" b="1" dirty="0" smtClean="0"/>
              <a:t> </a:t>
            </a:r>
            <a:r>
              <a:rPr lang="en-US" b="1" dirty="0" err="1" smtClean="0"/>
              <a:t>gorebilirsiniz</a:t>
            </a:r>
            <a:r>
              <a:rPr lang="en-US" b="1" dirty="0" smtClean="0"/>
              <a:t>. Finish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sonlandirabilirsiniz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6800"/>
            <a:ext cx="3727981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114800" y="990600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Simdiye</a:t>
            </a:r>
            <a:r>
              <a:rPr lang="en-US" b="1" dirty="0" smtClean="0"/>
              <a:t> </a:t>
            </a:r>
            <a:r>
              <a:rPr lang="en-US" b="1" dirty="0" err="1" smtClean="0"/>
              <a:t>kadar</a:t>
            </a:r>
            <a:r>
              <a:rPr lang="en-US" b="1" dirty="0" smtClean="0"/>
              <a:t> </a:t>
            </a:r>
            <a:r>
              <a:rPr lang="en-US" b="1" dirty="0" err="1" smtClean="0"/>
              <a:t>yapmis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islemlerin</a:t>
            </a:r>
            <a:r>
              <a:rPr lang="en-US" b="1" dirty="0" smtClean="0"/>
              <a:t> </a:t>
            </a:r>
            <a:r>
              <a:rPr lang="en-US" b="1" dirty="0" err="1" smtClean="0"/>
              <a:t>dogru</a:t>
            </a:r>
            <a:r>
              <a:rPr lang="en-US" b="1" dirty="0" smtClean="0"/>
              <a:t> </a:t>
            </a:r>
            <a:r>
              <a:rPr lang="en-US" b="1" dirty="0" err="1" smtClean="0"/>
              <a:t>oldugundan</a:t>
            </a:r>
            <a:r>
              <a:rPr lang="en-US" b="1" dirty="0" smtClean="0"/>
              <a:t> </a:t>
            </a:r>
            <a:r>
              <a:rPr lang="en-US" b="1" dirty="0" err="1" smtClean="0"/>
              <a:t>emin</a:t>
            </a:r>
            <a:r>
              <a:rPr lang="en-US" b="1" dirty="0" smtClean="0"/>
              <a:t> </a:t>
            </a:r>
            <a:r>
              <a:rPr lang="en-US" b="1" dirty="0" err="1" smtClean="0"/>
              <a:t>olmak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Object Browser </a:t>
            </a:r>
            <a:r>
              <a:rPr lang="en-US" b="1" dirty="0" err="1" smtClean="0"/>
              <a:t>penceresinde</a:t>
            </a:r>
            <a:r>
              <a:rPr lang="en-US" b="1" dirty="0" smtClean="0"/>
              <a:t> </a:t>
            </a:r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veritabani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tablolari</a:t>
            </a:r>
            <a:r>
              <a:rPr lang="en-US" b="1" dirty="0" smtClean="0"/>
              <a:t> </a:t>
            </a:r>
            <a:r>
              <a:rPr lang="en-US" b="1" dirty="0" err="1" smtClean="0"/>
              <a:t>acilir</a:t>
            </a:r>
            <a:r>
              <a:rPr lang="en-US" b="1" dirty="0" smtClean="0"/>
              <a:t> </a:t>
            </a:r>
            <a:r>
              <a:rPr lang="en-US" b="1" dirty="0" err="1" smtClean="0"/>
              <a:t>listeler</a:t>
            </a:r>
            <a:r>
              <a:rPr lang="en-US" b="1" dirty="0" smtClean="0"/>
              <a:t> </a:t>
            </a:r>
            <a:r>
              <a:rPr lang="en-US" b="1" dirty="0" err="1" smtClean="0"/>
              <a:t>halinde</a:t>
            </a:r>
            <a:r>
              <a:rPr lang="en-US" b="1" dirty="0" smtClean="0"/>
              <a:t> </a:t>
            </a:r>
            <a:r>
              <a:rPr lang="en-US" b="1" dirty="0" err="1" smtClean="0"/>
              <a:t>gorebilirsiniz</a:t>
            </a:r>
            <a:r>
              <a:rPr lang="en-US" b="1" dirty="0" smtClean="0"/>
              <a:t>.  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1371600"/>
            <a:ext cx="4191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72000" y="1295400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tablonuza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eklemek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Tablonun</a:t>
            </a:r>
            <a:r>
              <a:rPr lang="en-US" b="1" dirty="0" smtClean="0"/>
              <a:t> </a:t>
            </a:r>
            <a:r>
              <a:rPr lang="en-US" b="1" dirty="0" err="1" smtClean="0"/>
              <a:t>veya</a:t>
            </a:r>
            <a:r>
              <a:rPr lang="en-US" b="1" dirty="0" smtClean="0"/>
              <a:t> </a:t>
            </a:r>
            <a:r>
              <a:rPr lang="en-US" b="1" dirty="0" err="1" smtClean="0"/>
              <a:t>Columns’un</a:t>
            </a:r>
            <a:r>
              <a:rPr lang="en-US" b="1" dirty="0" smtClean="0"/>
              <a:t> </a:t>
            </a:r>
            <a:r>
              <a:rPr lang="en-US" b="1" dirty="0" err="1" smtClean="0"/>
              <a:t>uzerindeyken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liste</a:t>
            </a:r>
            <a:r>
              <a:rPr lang="en-US" b="1" dirty="0" smtClean="0"/>
              <a:t> </a:t>
            </a:r>
            <a:r>
              <a:rPr lang="en-US" b="1" dirty="0" err="1" smtClean="0"/>
              <a:t>cikmasini</a:t>
            </a:r>
            <a:r>
              <a:rPr lang="en-US" b="1" dirty="0" smtClean="0"/>
              <a:t> </a:t>
            </a:r>
            <a:r>
              <a:rPr lang="en-US" b="1" dirty="0" err="1" smtClean="0"/>
              <a:t>saglayabilir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hemen</a:t>
            </a:r>
            <a:r>
              <a:rPr lang="en-US" b="1" dirty="0" smtClean="0"/>
              <a:t> </a:t>
            </a:r>
            <a:r>
              <a:rPr lang="en-US" b="1" dirty="0" err="1" smtClean="0"/>
              <a:t>ardindan</a:t>
            </a:r>
            <a:r>
              <a:rPr lang="en-US" b="1" dirty="0" smtClean="0"/>
              <a:t> Edit Table Data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secebilirsiniz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3810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Tabloya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Veri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Ekleme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Ekranin</a:t>
            </a:r>
            <a:r>
              <a:rPr lang="en-US" b="1" dirty="0" smtClean="0"/>
              <a:t> sag </a:t>
            </a:r>
            <a:r>
              <a:rPr lang="en-US" b="1" dirty="0" err="1" smtClean="0"/>
              <a:t>tarafinda</a:t>
            </a:r>
            <a:r>
              <a:rPr lang="en-US" b="1" dirty="0" smtClean="0"/>
              <a:t> </a:t>
            </a:r>
            <a:r>
              <a:rPr lang="en-US" b="1" dirty="0" err="1" smtClean="0"/>
              <a:t>table’iniza</a:t>
            </a:r>
            <a:r>
              <a:rPr lang="en-US" b="1" dirty="0" smtClean="0"/>
              <a:t> </a:t>
            </a:r>
            <a:r>
              <a:rPr lang="en-US" b="1" dirty="0" err="1" smtClean="0"/>
              <a:t>verilerinizi</a:t>
            </a:r>
            <a:r>
              <a:rPr lang="en-US" b="1" dirty="0" smtClean="0"/>
              <a:t> </a:t>
            </a:r>
            <a:r>
              <a:rPr lang="en-US" b="1" dirty="0" err="1" smtClean="0"/>
              <a:t>girebileceginiz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alan</a:t>
            </a:r>
            <a:r>
              <a:rPr lang="en-US" b="1" dirty="0" smtClean="0"/>
              <a:t> </a:t>
            </a:r>
            <a:r>
              <a:rPr lang="en-US" b="1" dirty="0" err="1" smtClean="0"/>
              <a:t>cikacaktir</a:t>
            </a:r>
            <a:r>
              <a:rPr lang="en-US" b="1" dirty="0" smtClean="0"/>
              <a:t>. </a:t>
            </a:r>
          </a:p>
          <a:p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girslerinizi</a:t>
            </a:r>
            <a:r>
              <a:rPr lang="en-US" b="1" dirty="0" smtClean="0"/>
              <a:t> </a:t>
            </a:r>
            <a:r>
              <a:rPr lang="en-US" b="1" dirty="0" err="1" smtClean="0"/>
              <a:t>tamamladiktan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Apply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onaylama</a:t>
            </a:r>
            <a:r>
              <a:rPr lang="en-US" b="1" dirty="0" smtClean="0"/>
              <a:t> </a:t>
            </a:r>
            <a:r>
              <a:rPr lang="en-US" b="1" dirty="0" err="1" smtClean="0"/>
              <a:t>islemlerine</a:t>
            </a:r>
            <a:r>
              <a:rPr lang="en-US" b="1" dirty="0" smtClean="0"/>
              <a:t> </a:t>
            </a:r>
            <a:r>
              <a:rPr lang="en-US" b="1" dirty="0" err="1" smtClean="0"/>
              <a:t>baslayabilirsiniz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7135906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yine</a:t>
            </a:r>
            <a:r>
              <a:rPr lang="en-US" b="1" dirty="0" smtClean="0"/>
              <a:t> </a:t>
            </a:r>
            <a:r>
              <a:rPr lang="en-US" b="1" dirty="0" err="1" smtClean="0"/>
              <a:t>iki</a:t>
            </a:r>
            <a:r>
              <a:rPr lang="en-US" b="1" dirty="0" smtClean="0"/>
              <a:t> </a:t>
            </a:r>
            <a:r>
              <a:rPr lang="en-US" b="1" dirty="0" err="1" smtClean="0"/>
              <a:t>adimlik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ekran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 Ilk </a:t>
            </a:r>
            <a:r>
              <a:rPr lang="en-US" b="1" dirty="0" err="1" smtClean="0"/>
              <a:t>adimda</a:t>
            </a:r>
            <a:r>
              <a:rPr lang="en-US" b="1" dirty="0" smtClean="0"/>
              <a:t> </a:t>
            </a:r>
            <a:r>
              <a:rPr lang="en-US" b="1" dirty="0" err="1" smtClean="0"/>
              <a:t>yapmis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islemlerin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script’lerini</a:t>
            </a:r>
            <a:r>
              <a:rPr lang="en-US" b="1" dirty="0" smtClean="0"/>
              <a:t> </a:t>
            </a:r>
            <a:r>
              <a:rPr lang="en-US" b="1" dirty="0" err="1" smtClean="0"/>
              <a:t>goruyor</a:t>
            </a:r>
            <a:r>
              <a:rPr lang="en-US" b="1" dirty="0" smtClean="0"/>
              <a:t> </a:t>
            </a:r>
            <a:r>
              <a:rPr lang="en-US" b="1" dirty="0" err="1" smtClean="0"/>
              <a:t>olacaksiniz</a:t>
            </a:r>
            <a:r>
              <a:rPr lang="en-US" b="1" dirty="0" smtClean="0"/>
              <a:t>. Apply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onaylama</a:t>
            </a:r>
            <a:r>
              <a:rPr lang="en-US" b="1" dirty="0" smtClean="0"/>
              <a:t> </a:t>
            </a:r>
            <a:r>
              <a:rPr lang="en-US" b="1" dirty="0" err="1" smtClean="0"/>
              <a:t>islemlerini</a:t>
            </a:r>
            <a:r>
              <a:rPr lang="en-US" b="1" dirty="0" smtClean="0"/>
              <a:t> </a:t>
            </a:r>
            <a:r>
              <a:rPr lang="en-US" b="1" dirty="0" err="1" smtClean="0"/>
              <a:t>tamamlamaniz</a:t>
            </a:r>
            <a:r>
              <a:rPr lang="en-US" b="1" dirty="0" smtClean="0"/>
              <a:t> </a:t>
            </a:r>
            <a:r>
              <a:rPr lang="en-US" b="1" dirty="0" err="1" smtClean="0"/>
              <a:t>gerekecektir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0737"/>
            <a:ext cx="7086600" cy="533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Onaylama</a:t>
            </a:r>
            <a:r>
              <a:rPr lang="en-US" b="1" dirty="0" smtClean="0"/>
              <a:t> </a:t>
            </a:r>
            <a:r>
              <a:rPr lang="en-US" b="1" dirty="0" err="1" smtClean="0"/>
              <a:t>islemini</a:t>
            </a:r>
            <a:r>
              <a:rPr lang="en-US" b="1" dirty="0" smtClean="0"/>
              <a:t> </a:t>
            </a:r>
            <a:r>
              <a:rPr lang="en-US" b="1" dirty="0" err="1" smtClean="0"/>
              <a:t>bitirebilmek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simdiye</a:t>
            </a:r>
            <a:r>
              <a:rPr lang="en-US" b="1" dirty="0" smtClean="0"/>
              <a:t> </a:t>
            </a:r>
            <a:r>
              <a:rPr lang="en-US" b="1" dirty="0" err="1" smtClean="0"/>
              <a:t>kadar</a:t>
            </a:r>
            <a:r>
              <a:rPr lang="en-US" b="1" dirty="0" smtClean="0"/>
              <a:t> </a:t>
            </a:r>
            <a:r>
              <a:rPr lang="en-US" b="1" dirty="0" err="1" smtClean="0"/>
              <a:t>hata</a:t>
            </a:r>
            <a:r>
              <a:rPr lang="en-US" b="1" dirty="0" smtClean="0"/>
              <a:t> </a:t>
            </a:r>
            <a:r>
              <a:rPr lang="en-US" b="1" dirty="0" err="1" smtClean="0"/>
              <a:t>olup</a:t>
            </a:r>
            <a:r>
              <a:rPr lang="en-US" b="1" dirty="0" smtClean="0"/>
              <a:t> </a:t>
            </a:r>
            <a:r>
              <a:rPr lang="en-US" b="1" dirty="0" err="1" smtClean="0"/>
              <a:t>olmadigina</a:t>
            </a:r>
            <a:r>
              <a:rPr lang="en-US" b="1" dirty="0" smtClean="0"/>
              <a:t> </a:t>
            </a:r>
            <a:r>
              <a:rPr lang="en-US" b="1" dirty="0" err="1" smtClean="0"/>
              <a:t>dair</a:t>
            </a:r>
            <a:r>
              <a:rPr lang="en-US" b="1" dirty="0" smtClean="0"/>
              <a:t> </a:t>
            </a:r>
            <a:r>
              <a:rPr lang="en-US" b="1" dirty="0" err="1" smtClean="0"/>
              <a:t>log’larin</a:t>
            </a:r>
            <a:r>
              <a:rPr lang="en-US" b="1" dirty="0" smtClean="0"/>
              <a:t> </a:t>
            </a:r>
            <a:r>
              <a:rPr lang="en-US" b="1" dirty="0" err="1" smtClean="0"/>
              <a:t>tutuldugu</a:t>
            </a:r>
            <a:r>
              <a:rPr lang="en-US" b="1" dirty="0" smtClean="0"/>
              <a:t> message log </a:t>
            </a:r>
            <a:r>
              <a:rPr lang="en-US" b="1" dirty="0" err="1" smtClean="0"/>
              <a:t>penceresini</a:t>
            </a:r>
            <a:r>
              <a:rPr lang="en-US" b="1" dirty="0" smtClean="0"/>
              <a:t> show log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gorebilirsiniz</a:t>
            </a:r>
            <a:r>
              <a:rPr lang="en-US" b="1" dirty="0" smtClean="0"/>
              <a:t>. Apply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tamamlayabilirsiniz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276600"/>
            <a:ext cx="5906750" cy="270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Satir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Silmek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</a:t>
            </a:r>
            <a:r>
              <a:rPr lang="en-US" b="1" dirty="0" err="1" smtClean="0"/>
              <a:t>calisirken</a:t>
            </a:r>
            <a:r>
              <a:rPr lang="en-US" b="1" dirty="0" smtClean="0"/>
              <a:t> </a:t>
            </a:r>
            <a:r>
              <a:rPr lang="en-US" b="1" dirty="0" err="1" smtClean="0"/>
              <a:t>silmek</a:t>
            </a:r>
            <a:r>
              <a:rPr lang="en-US" b="1" dirty="0" smtClean="0"/>
              <a:t> </a:t>
            </a:r>
            <a:r>
              <a:rPr lang="en-US" b="1" dirty="0" err="1" smtClean="0"/>
              <a:t>istediginiz</a:t>
            </a:r>
            <a:r>
              <a:rPr lang="en-US" b="1" dirty="0" smtClean="0"/>
              <a:t> </a:t>
            </a:r>
            <a:r>
              <a:rPr lang="en-US" b="1" dirty="0" err="1" smtClean="0"/>
              <a:t>kayit</a:t>
            </a:r>
            <a:r>
              <a:rPr lang="en-US" b="1" dirty="0" smtClean="0"/>
              <a:t> </a:t>
            </a:r>
            <a:r>
              <a:rPr lang="en-US" b="1" dirty="0" err="1" smtClean="0"/>
              <a:t>oldugunda</a:t>
            </a:r>
            <a:r>
              <a:rPr lang="en-US" b="1" dirty="0" smtClean="0"/>
              <a:t> </a:t>
            </a:r>
            <a:r>
              <a:rPr lang="en-US" b="1" dirty="0" err="1" smtClean="0"/>
              <a:t>ya</a:t>
            </a:r>
            <a:r>
              <a:rPr lang="en-US" b="1" dirty="0" smtClean="0"/>
              <a:t> </a:t>
            </a:r>
            <a:r>
              <a:rPr lang="en-US" b="1" dirty="0" err="1" smtClean="0"/>
              <a:t>yukaridaki</a:t>
            </a:r>
            <a:r>
              <a:rPr lang="en-US" b="1" dirty="0" smtClean="0"/>
              <a:t> Delete Selected Rows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tiklayiniz</a:t>
            </a:r>
            <a:r>
              <a:rPr lang="en-US" b="1" dirty="0" smtClean="0"/>
              <a:t> </a:t>
            </a:r>
            <a:r>
              <a:rPr lang="en-US" b="1" dirty="0" err="1" smtClean="0"/>
              <a:t>yada</a:t>
            </a:r>
            <a:r>
              <a:rPr lang="en-US" b="1" dirty="0" smtClean="0"/>
              <a:t>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uzerindeki</a:t>
            </a:r>
            <a:r>
              <a:rPr lang="en-US" b="1" dirty="0" smtClean="0"/>
              <a:t> </a:t>
            </a:r>
            <a:r>
              <a:rPr lang="en-US" b="1" dirty="0" err="1" smtClean="0"/>
              <a:t>silmek</a:t>
            </a:r>
            <a:r>
              <a:rPr lang="en-US" b="1" dirty="0" smtClean="0"/>
              <a:t> </a:t>
            </a:r>
            <a:r>
              <a:rPr lang="en-US" b="1" dirty="0" err="1" smtClean="0"/>
              <a:t>istediginiz</a:t>
            </a:r>
            <a:r>
              <a:rPr lang="en-US" b="1" dirty="0" smtClean="0"/>
              <a:t> </a:t>
            </a:r>
            <a:r>
              <a:rPr lang="en-US" b="1" dirty="0" err="1" smtClean="0"/>
              <a:t>satiri</a:t>
            </a:r>
            <a:r>
              <a:rPr lang="en-US" b="1" dirty="0" smtClean="0"/>
              <a:t> (row) </a:t>
            </a:r>
            <a:r>
              <a:rPr lang="en-US" b="1" dirty="0" err="1" smtClean="0"/>
              <a:t>secin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yapin</a:t>
            </a:r>
            <a:r>
              <a:rPr lang="en-US" b="1" dirty="0" smtClean="0"/>
              <a:t>. </a:t>
            </a:r>
            <a:r>
              <a:rPr lang="en-US" b="1" dirty="0" err="1" smtClean="0"/>
              <a:t>Ardindan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</a:t>
            </a:r>
            <a:r>
              <a:rPr lang="en-US" b="1" dirty="0" smtClean="0"/>
              <a:t> Delete Row(s) </a:t>
            </a:r>
            <a:r>
              <a:rPr lang="en-US" b="1" dirty="0" err="1" smtClean="0"/>
              <a:t>diyebilirsiniz</a:t>
            </a:r>
            <a:r>
              <a:rPr lang="en-US" b="1" dirty="0" smtClean="0"/>
              <a:t>. Bu </a:t>
            </a:r>
            <a:r>
              <a:rPr lang="en-US" b="1" dirty="0" err="1" smtClean="0"/>
              <a:t>islemi</a:t>
            </a:r>
            <a:r>
              <a:rPr lang="en-US" b="1" dirty="0" smtClean="0"/>
              <a:t> </a:t>
            </a:r>
            <a:r>
              <a:rPr lang="en-US" b="1" dirty="0" err="1" smtClean="0"/>
              <a:t>tek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kayit</a:t>
            </a:r>
            <a:r>
              <a:rPr lang="en-US" b="1" dirty="0" smtClean="0"/>
              <a:t> </a:t>
            </a:r>
            <a:r>
              <a:rPr lang="en-US" b="1" dirty="0" err="1" smtClean="0"/>
              <a:t>yada</a:t>
            </a:r>
            <a:r>
              <a:rPr lang="en-US" b="1" dirty="0" smtClean="0"/>
              <a:t> </a:t>
            </a:r>
            <a:r>
              <a:rPr lang="en-US" b="1" dirty="0" err="1" smtClean="0"/>
              <a:t>satir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yapmak</a:t>
            </a:r>
            <a:r>
              <a:rPr lang="en-US" b="1" dirty="0" smtClean="0"/>
              <a:t> </a:t>
            </a:r>
            <a:r>
              <a:rPr lang="en-US" b="1" dirty="0" err="1" smtClean="0"/>
              <a:t>zorunda</a:t>
            </a:r>
            <a:r>
              <a:rPr lang="en-US" b="1" dirty="0" smtClean="0"/>
              <a:t> </a:t>
            </a:r>
            <a:r>
              <a:rPr lang="en-US" b="1" dirty="0" err="1" smtClean="0"/>
              <a:t>degilsiniz</a:t>
            </a:r>
            <a:r>
              <a:rPr lang="en-US" b="1" dirty="0" smtClean="0"/>
              <a:t> </a:t>
            </a:r>
            <a:r>
              <a:rPr lang="en-US" b="1" dirty="0" err="1" smtClean="0"/>
              <a:t>birden</a:t>
            </a:r>
            <a:r>
              <a:rPr lang="en-US" b="1" dirty="0" smtClean="0"/>
              <a:t> </a:t>
            </a:r>
            <a:r>
              <a:rPr lang="en-US" b="1" dirty="0" err="1" smtClean="0"/>
              <a:t>fazla</a:t>
            </a:r>
            <a:r>
              <a:rPr lang="en-US" b="1" dirty="0" smtClean="0"/>
              <a:t> </a:t>
            </a:r>
            <a:r>
              <a:rPr lang="en-US" b="1" dirty="0" err="1" smtClean="0"/>
              <a:t>silmek</a:t>
            </a:r>
            <a:r>
              <a:rPr lang="en-US" b="1" dirty="0" smtClean="0"/>
              <a:t> </a:t>
            </a:r>
            <a:r>
              <a:rPr lang="en-US" b="1" dirty="0" err="1" smtClean="0"/>
              <a:t>istediginiz</a:t>
            </a:r>
            <a:r>
              <a:rPr lang="en-US" b="1" dirty="0" smtClean="0"/>
              <a:t> </a:t>
            </a:r>
            <a:r>
              <a:rPr lang="en-US" b="1" dirty="0" err="1" smtClean="0"/>
              <a:t>kayit</a:t>
            </a:r>
            <a:r>
              <a:rPr lang="en-US" b="1" dirty="0" smtClean="0"/>
              <a:t> </a:t>
            </a:r>
            <a:r>
              <a:rPr lang="en-US" b="1" dirty="0" err="1" smtClean="0"/>
              <a:t>yada</a:t>
            </a:r>
            <a:r>
              <a:rPr lang="en-US" b="1" dirty="0" smtClean="0"/>
              <a:t> </a:t>
            </a:r>
            <a:r>
              <a:rPr lang="en-US" b="1" dirty="0" err="1" smtClean="0"/>
              <a:t>satirlariniz</a:t>
            </a:r>
            <a:r>
              <a:rPr lang="en-US" b="1" dirty="0" smtClean="0"/>
              <a:t> </a:t>
            </a:r>
            <a:r>
              <a:rPr lang="en-US" b="1" dirty="0" err="1" smtClean="0"/>
              <a:t>varsa</a:t>
            </a:r>
            <a:r>
              <a:rPr lang="en-US" b="1" dirty="0" smtClean="0"/>
              <a:t> </a:t>
            </a:r>
            <a:r>
              <a:rPr lang="en-US" b="1" dirty="0" err="1" smtClean="0"/>
              <a:t>secip</a:t>
            </a:r>
            <a:r>
              <a:rPr lang="en-US" b="1" dirty="0" smtClean="0"/>
              <a:t> </a:t>
            </a:r>
            <a:r>
              <a:rPr lang="en-US" b="1" dirty="0" err="1" smtClean="0"/>
              <a:t>ayni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yapabilirsiniz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371600"/>
            <a:ext cx="7327536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Silme</a:t>
            </a:r>
            <a:r>
              <a:rPr lang="en-US" b="1" dirty="0" smtClean="0"/>
              <a:t> </a:t>
            </a:r>
            <a:r>
              <a:rPr lang="en-US" b="1" dirty="0" err="1" smtClean="0"/>
              <a:t>islemini</a:t>
            </a:r>
            <a:r>
              <a:rPr lang="en-US" b="1" dirty="0" smtClean="0"/>
              <a:t> </a:t>
            </a:r>
            <a:r>
              <a:rPr lang="en-US" b="1" dirty="0" err="1" smtClean="0"/>
              <a:t>tamamlayabilmek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yine</a:t>
            </a:r>
            <a:r>
              <a:rPr lang="en-US" b="1" dirty="0" smtClean="0"/>
              <a:t> </a:t>
            </a:r>
            <a:r>
              <a:rPr lang="en-US" b="1" dirty="0" err="1" smtClean="0"/>
              <a:t>iki</a:t>
            </a:r>
            <a:r>
              <a:rPr lang="en-US" b="1" dirty="0" smtClean="0"/>
              <a:t> </a:t>
            </a:r>
            <a:r>
              <a:rPr lang="en-US" b="1" dirty="0" err="1" smtClean="0"/>
              <a:t>adimdan</a:t>
            </a:r>
            <a:r>
              <a:rPr lang="en-US" b="1" dirty="0" smtClean="0"/>
              <a:t> </a:t>
            </a:r>
            <a:r>
              <a:rPr lang="en-US" b="1" dirty="0" err="1" smtClean="0"/>
              <a:t>olusan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onaylama</a:t>
            </a:r>
            <a:r>
              <a:rPr lang="en-US" b="1" dirty="0" smtClean="0"/>
              <a:t> </a:t>
            </a:r>
            <a:r>
              <a:rPr lang="en-US" b="1" dirty="0" err="1" smtClean="0"/>
              <a:t>ekrani</a:t>
            </a:r>
            <a:r>
              <a:rPr lang="en-US" b="1" dirty="0" smtClean="0"/>
              <a:t>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 Ilk </a:t>
            </a:r>
            <a:r>
              <a:rPr lang="en-US" b="1" dirty="0" err="1" smtClean="0"/>
              <a:t>Adimda</a:t>
            </a:r>
            <a:r>
              <a:rPr lang="en-US" b="1" dirty="0" smtClean="0"/>
              <a:t> </a:t>
            </a:r>
            <a:r>
              <a:rPr lang="en-US" b="1" dirty="0" err="1" smtClean="0"/>
              <a:t>yaptiginiz</a:t>
            </a:r>
            <a:r>
              <a:rPr lang="en-US" b="1" dirty="0" smtClean="0"/>
              <a:t> </a:t>
            </a:r>
            <a:r>
              <a:rPr lang="en-US" b="1" dirty="0" err="1" smtClean="0"/>
              <a:t>islemlere</a:t>
            </a:r>
            <a:r>
              <a:rPr lang="en-US" b="1" dirty="0" smtClean="0"/>
              <a:t> </a:t>
            </a:r>
            <a:r>
              <a:rPr lang="en-US" b="1" dirty="0" err="1" smtClean="0"/>
              <a:t>ait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script’ler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 Apply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ikinci</a:t>
            </a:r>
            <a:r>
              <a:rPr lang="en-US" b="1" dirty="0" smtClean="0"/>
              <a:t> </a:t>
            </a:r>
            <a:r>
              <a:rPr lang="en-US" b="1" dirty="0" err="1" smtClean="0"/>
              <a:t>adima</a:t>
            </a:r>
            <a:r>
              <a:rPr lang="en-US" b="1" dirty="0" smtClean="0"/>
              <a:t> </a:t>
            </a:r>
            <a:r>
              <a:rPr lang="en-US" b="1" dirty="0" err="1" smtClean="0"/>
              <a:t>gecebilirsiniz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7022222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Ikinci</a:t>
            </a:r>
            <a:r>
              <a:rPr lang="en-US" b="1" dirty="0" smtClean="0"/>
              <a:t> </a:t>
            </a:r>
            <a:r>
              <a:rPr lang="en-US" b="1" dirty="0" err="1" smtClean="0"/>
              <a:t>adimda</a:t>
            </a:r>
            <a:r>
              <a:rPr lang="en-US" b="1" dirty="0" smtClean="0"/>
              <a:t> </a:t>
            </a:r>
            <a:r>
              <a:rPr lang="en-US" b="1" dirty="0" err="1" smtClean="0"/>
              <a:t>yine</a:t>
            </a:r>
            <a:r>
              <a:rPr lang="en-US" b="1" dirty="0" smtClean="0"/>
              <a:t> log </a:t>
            </a:r>
            <a:r>
              <a:rPr lang="en-US" b="1" dirty="0" err="1" smtClean="0"/>
              <a:t>islemlerini</a:t>
            </a:r>
            <a:r>
              <a:rPr lang="en-US" b="1" dirty="0" smtClean="0"/>
              <a:t> </a:t>
            </a:r>
            <a:r>
              <a:rPr lang="en-US" b="1" dirty="0" err="1" smtClean="0"/>
              <a:t>kontrol</a:t>
            </a:r>
            <a:r>
              <a:rPr lang="en-US" b="1" dirty="0" smtClean="0"/>
              <a:t> </a:t>
            </a:r>
            <a:r>
              <a:rPr lang="en-US" b="1" dirty="0" err="1" smtClean="0"/>
              <a:t>ederek</a:t>
            </a:r>
            <a:r>
              <a:rPr lang="en-US" b="1" dirty="0" smtClean="0"/>
              <a:t> </a:t>
            </a:r>
            <a:r>
              <a:rPr lang="en-US" b="1" dirty="0" err="1" smtClean="0"/>
              <a:t>onaylama</a:t>
            </a:r>
            <a:r>
              <a:rPr lang="en-US" b="1" dirty="0" smtClean="0"/>
              <a:t> </a:t>
            </a:r>
            <a:r>
              <a:rPr lang="en-US" b="1" dirty="0" err="1" smtClean="0"/>
              <a:t>islemini</a:t>
            </a:r>
            <a:r>
              <a:rPr lang="en-US" b="1" dirty="0" smtClean="0"/>
              <a:t> </a:t>
            </a:r>
            <a:r>
              <a:rPr lang="en-US" b="1" dirty="0" err="1" smtClean="0"/>
              <a:t>tamamlayabilirsiniz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362200"/>
            <a:ext cx="760095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Tablodaki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Verilere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Ulasmak</a:t>
            </a:r>
            <a:r>
              <a:rPr lang="en-US" sz="2400" b="1" dirty="0" smtClean="0">
                <a:solidFill>
                  <a:srgbClr val="C00000"/>
                </a:solidFill>
              </a:rPr>
              <a:t> ;</a:t>
            </a:r>
          </a:p>
          <a:p>
            <a:endParaRPr lang="en-US" b="1" dirty="0" smtClean="0"/>
          </a:p>
          <a:p>
            <a:r>
              <a:rPr lang="en-US" b="1" dirty="0" err="1" smtClean="0"/>
              <a:t>Tablonun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yardimi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acilacak</a:t>
            </a:r>
            <a:r>
              <a:rPr lang="en-US" b="1" dirty="0" smtClean="0"/>
              <a:t> </a:t>
            </a:r>
            <a:r>
              <a:rPr lang="en-US" b="1" dirty="0" err="1" smtClean="0"/>
              <a:t>listede</a:t>
            </a:r>
            <a:r>
              <a:rPr lang="en-US" b="1" dirty="0" smtClean="0"/>
              <a:t> Select Rows </a:t>
            </a:r>
            <a:r>
              <a:rPr lang="en-US" b="1" dirty="0" err="1" smtClean="0"/>
              <a:t>demeniz</a:t>
            </a:r>
            <a:r>
              <a:rPr lang="en-US" b="1" dirty="0" smtClean="0"/>
              <a:t> </a:t>
            </a:r>
            <a:r>
              <a:rPr lang="en-US" b="1" dirty="0" err="1" smtClean="0"/>
              <a:t>yeterli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</a:t>
            </a:r>
            <a:r>
              <a:rPr lang="en-US" b="1" dirty="0" err="1" smtClean="0"/>
              <a:t>Tum</a:t>
            </a:r>
            <a:r>
              <a:rPr lang="en-US" b="1" dirty="0" smtClean="0"/>
              <a:t> </a:t>
            </a:r>
            <a:r>
              <a:rPr lang="en-US" b="1" dirty="0" err="1" smtClean="0"/>
              <a:t>verileriniz</a:t>
            </a:r>
            <a:r>
              <a:rPr lang="en-US" b="1" dirty="0" smtClean="0"/>
              <a:t> sag </a:t>
            </a:r>
            <a:r>
              <a:rPr lang="en-US" b="1" dirty="0" err="1" smtClean="0"/>
              <a:t>tarafta</a:t>
            </a:r>
            <a:r>
              <a:rPr lang="en-US" b="1" dirty="0" smtClean="0"/>
              <a:t> </a:t>
            </a:r>
            <a:r>
              <a:rPr lang="en-US" b="1" dirty="0" err="1" smtClean="0"/>
              <a:t>farkli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ekranda</a:t>
            </a:r>
            <a:r>
              <a:rPr lang="en-US" b="1" dirty="0" smtClean="0"/>
              <a:t>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05000"/>
            <a:ext cx="822960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Tabloyu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Guncellemek</a:t>
            </a:r>
            <a:r>
              <a:rPr lang="en-US" sz="2400" b="1" dirty="0" smtClean="0">
                <a:solidFill>
                  <a:srgbClr val="C00000"/>
                </a:solidFill>
              </a:rPr>
              <a:t>;</a:t>
            </a:r>
          </a:p>
          <a:p>
            <a:endParaRPr lang="en-US" b="1" dirty="0" smtClean="0"/>
          </a:p>
          <a:p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ilgili</a:t>
            </a:r>
            <a:r>
              <a:rPr lang="en-US" b="1" dirty="0" smtClean="0"/>
              <a:t> </a:t>
            </a:r>
            <a:r>
              <a:rPr lang="en-US" b="1" dirty="0" err="1" smtClean="0"/>
              <a:t>herhangi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guncellemek</a:t>
            </a:r>
            <a:r>
              <a:rPr lang="en-US" b="1" dirty="0" smtClean="0"/>
              <a:t> </a:t>
            </a:r>
            <a:r>
              <a:rPr lang="en-US" b="1" dirty="0" err="1" smtClean="0"/>
              <a:t>yapmak</a:t>
            </a:r>
            <a:r>
              <a:rPr lang="en-US" b="1" dirty="0" smtClean="0"/>
              <a:t> </a:t>
            </a:r>
            <a:r>
              <a:rPr lang="en-US" b="1" dirty="0" err="1" smtClean="0"/>
              <a:t>isityorsaniz</a:t>
            </a:r>
            <a:r>
              <a:rPr lang="en-US" b="1" dirty="0" smtClean="0"/>
              <a:t> (</a:t>
            </a:r>
            <a:r>
              <a:rPr lang="en-US" b="1" dirty="0" err="1" smtClean="0"/>
              <a:t>alan</a:t>
            </a:r>
            <a:r>
              <a:rPr lang="en-US" b="1" dirty="0" smtClean="0"/>
              <a:t>,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turu</a:t>
            </a:r>
            <a:r>
              <a:rPr lang="en-US" b="1" dirty="0" smtClean="0"/>
              <a:t>,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giris</a:t>
            </a:r>
            <a:r>
              <a:rPr lang="en-US" b="1" dirty="0" smtClean="0"/>
              <a:t> </a:t>
            </a:r>
            <a:r>
              <a:rPr lang="en-US" b="1" dirty="0" err="1" smtClean="0"/>
              <a:t>kontrolleri</a:t>
            </a:r>
            <a:r>
              <a:rPr lang="en-US" b="1" dirty="0" smtClean="0"/>
              <a:t> </a:t>
            </a:r>
            <a:r>
              <a:rPr lang="en-US" b="1" dirty="0" err="1" smtClean="0"/>
              <a:t>vb</a:t>
            </a:r>
            <a:r>
              <a:rPr lang="en-US" b="1" dirty="0" smtClean="0"/>
              <a:t>… </a:t>
            </a:r>
            <a:r>
              <a:rPr lang="en-US" b="1" dirty="0" err="1" smtClean="0"/>
              <a:t>gibi</a:t>
            </a:r>
            <a:r>
              <a:rPr lang="en-US" b="1" dirty="0" smtClean="0"/>
              <a:t>)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yardimiyla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listeden</a:t>
            </a:r>
            <a:r>
              <a:rPr lang="en-US" b="1" dirty="0" smtClean="0"/>
              <a:t> Alter Table..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tiklayabilirsiniz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0"/>
            <a:ext cx="3196784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" y="3048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Tabloyu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Silmek</a:t>
            </a:r>
            <a:r>
              <a:rPr lang="en-US" sz="2400" b="1" dirty="0" smtClean="0">
                <a:solidFill>
                  <a:srgbClr val="C00000"/>
                </a:solidFill>
              </a:rPr>
              <a:t> 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33800" y="1447800"/>
            <a:ext cx="5181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tabloyu</a:t>
            </a:r>
            <a:r>
              <a:rPr lang="en-US" b="1" dirty="0" smtClean="0"/>
              <a:t> </a:t>
            </a:r>
            <a:r>
              <a:rPr lang="en-US" b="1" dirty="0" err="1" smtClean="0"/>
              <a:t>silebilmek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object browser </a:t>
            </a:r>
            <a:r>
              <a:rPr lang="en-US" b="1" dirty="0" err="1" smtClean="0"/>
              <a:t>penceresindeki</a:t>
            </a:r>
            <a:r>
              <a:rPr lang="en-US" b="1" dirty="0" smtClean="0"/>
              <a:t> </a:t>
            </a:r>
            <a:r>
              <a:rPr lang="en-US" b="1" dirty="0" err="1" smtClean="0"/>
              <a:t>listeden</a:t>
            </a:r>
            <a:r>
              <a:rPr lang="en-US" b="1" dirty="0" smtClean="0"/>
              <a:t> </a:t>
            </a:r>
            <a:r>
              <a:rPr lang="en-US" b="1" dirty="0" err="1" smtClean="0"/>
              <a:t>islem</a:t>
            </a:r>
            <a:r>
              <a:rPr lang="en-US" b="1" dirty="0" smtClean="0"/>
              <a:t> </a:t>
            </a:r>
            <a:r>
              <a:rPr lang="en-US" b="1" dirty="0" err="1" smtClean="0"/>
              <a:t>yapacaginiz</a:t>
            </a:r>
            <a:r>
              <a:rPr lang="en-US" b="1" dirty="0" smtClean="0"/>
              <a:t> </a:t>
            </a:r>
            <a:r>
              <a:rPr lang="en-US" b="1" dirty="0" err="1" smtClean="0"/>
              <a:t>tabloyu</a:t>
            </a:r>
            <a:r>
              <a:rPr lang="en-US" b="1" dirty="0" smtClean="0"/>
              <a:t> </a:t>
            </a:r>
            <a:r>
              <a:rPr lang="en-US" b="1" dirty="0" err="1" smtClean="0"/>
              <a:t>secmeniz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smtClean="0"/>
              <a:t> </a:t>
            </a:r>
            <a:r>
              <a:rPr lang="en-US" b="1" dirty="0" err="1" smtClean="0"/>
              <a:t>Hemen</a:t>
            </a:r>
            <a:r>
              <a:rPr lang="en-US" b="1" dirty="0" smtClean="0"/>
              <a:t> </a:t>
            </a:r>
            <a:r>
              <a:rPr lang="en-US" b="1" dirty="0" err="1" smtClean="0"/>
              <a:t>ardindan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yaparak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listeden</a:t>
            </a:r>
            <a:r>
              <a:rPr lang="en-US" b="1" dirty="0" smtClean="0"/>
              <a:t> Drop Table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secebilirsiniz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err="1" smtClean="0"/>
              <a:t>Sectikten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,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onaylamaniz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iki</a:t>
            </a:r>
            <a:r>
              <a:rPr lang="en-US" b="1" dirty="0" smtClean="0"/>
              <a:t> </a:t>
            </a:r>
            <a:r>
              <a:rPr lang="en-US" b="1" dirty="0" err="1" smtClean="0"/>
              <a:t>adimdan</a:t>
            </a:r>
            <a:r>
              <a:rPr lang="en-US" b="1" dirty="0" smtClean="0"/>
              <a:t> </a:t>
            </a:r>
            <a:r>
              <a:rPr lang="en-US" b="1" dirty="0" err="1" smtClean="0"/>
              <a:t>olusan</a:t>
            </a:r>
            <a:r>
              <a:rPr lang="en-US" b="1" dirty="0" smtClean="0"/>
              <a:t> </a:t>
            </a:r>
            <a:r>
              <a:rPr lang="en-US" b="1" dirty="0" err="1" smtClean="0"/>
              <a:t>pencere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err="1" smtClean="0"/>
              <a:t>Onay</a:t>
            </a:r>
            <a:r>
              <a:rPr lang="en-US" b="1" dirty="0" smtClean="0"/>
              <a:t> </a:t>
            </a:r>
            <a:r>
              <a:rPr lang="en-US" b="1" dirty="0" err="1" smtClean="0"/>
              <a:t>islemlerini</a:t>
            </a:r>
            <a:r>
              <a:rPr lang="en-US" b="1" dirty="0" smtClean="0"/>
              <a:t> </a:t>
            </a:r>
            <a:r>
              <a:rPr lang="en-US" b="1" dirty="0" err="1" smtClean="0"/>
              <a:t>tamamladiktan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artik</a:t>
            </a:r>
            <a:r>
              <a:rPr lang="en-US" b="1" dirty="0" smtClean="0"/>
              <a:t> </a:t>
            </a:r>
            <a:r>
              <a:rPr lang="en-US" b="1" dirty="0" err="1" smtClean="0"/>
              <a:t>silme</a:t>
            </a:r>
            <a:r>
              <a:rPr lang="en-US" b="1" dirty="0" smtClean="0"/>
              <a:t> </a:t>
            </a:r>
            <a:r>
              <a:rPr lang="en-US" b="1" dirty="0" err="1" smtClean="0"/>
              <a:t>isleminiz</a:t>
            </a:r>
            <a:r>
              <a:rPr lang="en-US" b="1" dirty="0" smtClean="0"/>
              <a:t> </a:t>
            </a:r>
            <a:r>
              <a:rPr lang="en-US" b="1" dirty="0" err="1" smtClean="0"/>
              <a:t>tamamlanmis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0"/>
            <a:ext cx="290997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" y="3048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Veritabanini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Silmek</a:t>
            </a:r>
            <a:r>
              <a:rPr lang="en-US" sz="2400" b="1" dirty="0" smtClean="0">
                <a:solidFill>
                  <a:srgbClr val="C00000"/>
                </a:solidFill>
              </a:rPr>
              <a:t> 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1400" y="1447800"/>
            <a:ext cx="5181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veritabanini</a:t>
            </a:r>
            <a:r>
              <a:rPr lang="en-US" b="1" dirty="0" smtClean="0"/>
              <a:t> </a:t>
            </a:r>
            <a:r>
              <a:rPr lang="en-US" b="1" dirty="0" err="1" smtClean="0"/>
              <a:t>silebilmek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object browser </a:t>
            </a:r>
            <a:r>
              <a:rPr lang="en-US" b="1" dirty="0" err="1" smtClean="0"/>
              <a:t>penceresindeki</a:t>
            </a:r>
            <a:r>
              <a:rPr lang="en-US" b="1" dirty="0" smtClean="0"/>
              <a:t> </a:t>
            </a:r>
            <a:r>
              <a:rPr lang="en-US" b="1" dirty="0" err="1" smtClean="0"/>
              <a:t>listeden</a:t>
            </a:r>
            <a:r>
              <a:rPr lang="en-US" b="1" dirty="0" smtClean="0"/>
              <a:t> </a:t>
            </a:r>
            <a:r>
              <a:rPr lang="en-US" b="1" dirty="0" err="1" smtClean="0"/>
              <a:t>islem</a:t>
            </a:r>
            <a:r>
              <a:rPr lang="en-US" b="1" dirty="0" smtClean="0"/>
              <a:t> </a:t>
            </a:r>
            <a:r>
              <a:rPr lang="en-US" b="1" dirty="0" err="1" smtClean="0"/>
              <a:t>yapacaginiz</a:t>
            </a:r>
            <a:r>
              <a:rPr lang="en-US" b="1" dirty="0" smtClean="0"/>
              <a:t> </a:t>
            </a:r>
            <a:r>
              <a:rPr lang="en-US" b="1" dirty="0" err="1" smtClean="0"/>
              <a:t>veritabanini</a:t>
            </a:r>
            <a:r>
              <a:rPr lang="en-US" b="1" dirty="0" smtClean="0"/>
              <a:t> </a:t>
            </a:r>
            <a:r>
              <a:rPr lang="en-US" b="1" dirty="0" err="1" smtClean="0"/>
              <a:t>secmeniz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smtClean="0"/>
              <a:t> </a:t>
            </a:r>
            <a:r>
              <a:rPr lang="en-US" b="1" dirty="0" err="1" smtClean="0"/>
              <a:t>Hemen</a:t>
            </a:r>
            <a:r>
              <a:rPr lang="en-US" b="1" dirty="0" smtClean="0"/>
              <a:t> </a:t>
            </a:r>
            <a:r>
              <a:rPr lang="en-US" b="1" dirty="0" err="1" smtClean="0"/>
              <a:t>ardindan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yaparak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listeden</a:t>
            </a:r>
            <a:r>
              <a:rPr lang="en-US" b="1" dirty="0" smtClean="0"/>
              <a:t> Drop Schema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secebilirsiniz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err="1" smtClean="0"/>
              <a:t>Sectikten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,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onaylamaniz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iki</a:t>
            </a:r>
            <a:r>
              <a:rPr lang="en-US" b="1" dirty="0" smtClean="0"/>
              <a:t> </a:t>
            </a:r>
            <a:r>
              <a:rPr lang="en-US" b="1" dirty="0" err="1" smtClean="0"/>
              <a:t>adimdan</a:t>
            </a:r>
            <a:r>
              <a:rPr lang="en-US" b="1" dirty="0" smtClean="0"/>
              <a:t> </a:t>
            </a:r>
            <a:r>
              <a:rPr lang="en-US" b="1" dirty="0" err="1" smtClean="0"/>
              <a:t>olusan</a:t>
            </a:r>
            <a:r>
              <a:rPr lang="en-US" b="1" dirty="0" smtClean="0"/>
              <a:t> </a:t>
            </a:r>
            <a:r>
              <a:rPr lang="en-US" b="1" dirty="0" err="1" smtClean="0"/>
              <a:t>pencere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err="1" smtClean="0"/>
              <a:t>Onay</a:t>
            </a:r>
            <a:r>
              <a:rPr lang="en-US" b="1" dirty="0" smtClean="0"/>
              <a:t> </a:t>
            </a:r>
            <a:r>
              <a:rPr lang="en-US" b="1" dirty="0" err="1" smtClean="0"/>
              <a:t>islemlerini</a:t>
            </a:r>
            <a:r>
              <a:rPr lang="en-US" b="1" dirty="0" smtClean="0"/>
              <a:t> </a:t>
            </a:r>
            <a:r>
              <a:rPr lang="en-US" b="1" dirty="0" err="1" smtClean="0"/>
              <a:t>tamamladiktan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artik</a:t>
            </a:r>
            <a:r>
              <a:rPr lang="en-US" b="1" dirty="0" smtClean="0"/>
              <a:t> </a:t>
            </a:r>
            <a:r>
              <a:rPr lang="en-US" b="1" dirty="0" err="1" smtClean="0"/>
              <a:t>silme</a:t>
            </a:r>
            <a:r>
              <a:rPr lang="en-US" b="1" dirty="0" smtClean="0"/>
              <a:t> </a:t>
            </a:r>
            <a:r>
              <a:rPr lang="en-US" b="1" dirty="0" err="1" smtClean="0"/>
              <a:t>isleminiz</a:t>
            </a:r>
            <a:r>
              <a:rPr lang="en-US" b="1" dirty="0" smtClean="0"/>
              <a:t> </a:t>
            </a:r>
            <a:r>
              <a:rPr lang="en-US" b="1" dirty="0" err="1" smtClean="0"/>
              <a:t>tamamlanmis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2457271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MySQL</a:t>
            </a:r>
            <a:endParaRPr lang="en-US" sz="7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7200" b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II. </a:t>
            </a:r>
            <a:r>
              <a:rPr lang="en-US" sz="7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Egitim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92668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Veri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Tabani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Olusturma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b="1" dirty="0" err="1" smtClean="0"/>
              <a:t>Yukaridaki</a:t>
            </a:r>
            <a:r>
              <a:rPr lang="en-US" b="1" dirty="0" smtClean="0"/>
              <a:t> </a:t>
            </a:r>
            <a:r>
              <a:rPr lang="en-US" b="1" dirty="0" err="1" smtClean="0"/>
              <a:t>arac</a:t>
            </a:r>
            <a:r>
              <a:rPr lang="en-US" b="1" dirty="0" smtClean="0"/>
              <a:t> </a:t>
            </a:r>
            <a:r>
              <a:rPr lang="en-US" b="1" dirty="0" err="1" smtClean="0"/>
              <a:t>cubugunda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Create A New Schema…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tiklayiniz</a:t>
            </a:r>
            <a:r>
              <a:rPr lang="en-US" b="1" dirty="0" smtClean="0"/>
              <a:t>.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</a:t>
            </a:r>
            <a:r>
              <a:rPr lang="en-US" b="1" dirty="0" err="1" smtClean="0"/>
              <a:t>New_Schema</a:t>
            </a:r>
            <a:r>
              <a:rPr lang="en-US" b="1" dirty="0" smtClean="0"/>
              <a:t> – Schema </a:t>
            </a:r>
            <a:r>
              <a:rPr lang="en-US" b="1" dirty="0" err="1" smtClean="0"/>
              <a:t>penceresinde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Name </a:t>
            </a:r>
            <a:r>
              <a:rPr lang="en-US" b="1" dirty="0" err="1" smtClean="0"/>
              <a:t>kismina</a:t>
            </a:r>
            <a:r>
              <a:rPr lang="en-US" b="1" dirty="0" smtClean="0"/>
              <a:t> </a:t>
            </a:r>
            <a:r>
              <a:rPr lang="en-US" b="1" dirty="0" err="1" smtClean="0"/>
              <a:t>olusturacaginiz</a:t>
            </a:r>
            <a:r>
              <a:rPr lang="en-US" b="1" dirty="0" smtClean="0"/>
              <a:t> </a:t>
            </a:r>
            <a:r>
              <a:rPr lang="en-US" b="1" dirty="0" err="1" smtClean="0"/>
              <a:t>Veritabaninizin</a:t>
            </a:r>
            <a:r>
              <a:rPr lang="en-US" b="1" dirty="0" smtClean="0"/>
              <a:t> </a:t>
            </a:r>
            <a:r>
              <a:rPr lang="en-US" b="1" dirty="0" err="1" smtClean="0"/>
              <a:t>ismini</a:t>
            </a:r>
            <a:r>
              <a:rPr lang="en-US" b="1" dirty="0" smtClean="0"/>
              <a:t> </a:t>
            </a:r>
            <a:r>
              <a:rPr lang="en-US" b="1" dirty="0" err="1" smtClean="0"/>
              <a:t>yaziniz</a:t>
            </a:r>
            <a:r>
              <a:rPr lang="en-US" b="1" dirty="0" smtClean="0"/>
              <a:t>. Apply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onaylayin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813965"/>
            <a:ext cx="6705600" cy="504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4426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Karsimiza</a:t>
            </a:r>
            <a:r>
              <a:rPr lang="en-US" b="1" dirty="0" smtClean="0"/>
              <a:t> </a:t>
            </a:r>
            <a:r>
              <a:rPr lang="en-US" b="1" dirty="0" err="1" smtClean="0"/>
              <a:t>cikan</a:t>
            </a:r>
            <a:r>
              <a:rPr lang="en-US" b="1" dirty="0" smtClean="0"/>
              <a:t> </a:t>
            </a:r>
            <a:r>
              <a:rPr lang="en-US" b="1" dirty="0" err="1" smtClean="0"/>
              <a:t>ekranin</a:t>
            </a:r>
            <a:r>
              <a:rPr lang="en-US" b="1" dirty="0" smtClean="0"/>
              <a:t> 1.Adiminda </a:t>
            </a:r>
            <a:r>
              <a:rPr lang="en-US" b="1" dirty="0" err="1" smtClean="0"/>
              <a:t>Yapmis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</a:t>
            </a:r>
            <a:r>
              <a:rPr lang="en-US" b="1" dirty="0" err="1" smtClean="0"/>
              <a:t>islemi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cumleleri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birlikte</a:t>
            </a:r>
            <a:r>
              <a:rPr lang="en-US" b="1" dirty="0" smtClean="0"/>
              <a:t> </a:t>
            </a:r>
            <a:r>
              <a:rPr lang="en-US" b="1" dirty="0" err="1" smtClean="0"/>
              <a:t>kullaniciya</a:t>
            </a:r>
            <a:r>
              <a:rPr lang="en-US" b="1" dirty="0" smtClean="0"/>
              <a:t> </a:t>
            </a:r>
            <a:r>
              <a:rPr lang="en-US" b="1" dirty="0" err="1" smtClean="0"/>
              <a:t>onaylattiriyor</a:t>
            </a:r>
            <a:r>
              <a:rPr lang="en-US" b="1" dirty="0" smtClean="0"/>
              <a:t>. Apply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2.adima </a:t>
            </a:r>
            <a:r>
              <a:rPr lang="en-US" b="1" dirty="0" err="1" smtClean="0"/>
              <a:t>gecebilirsiniz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849913"/>
            <a:ext cx="6705600" cy="500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9266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2.Adim’da </a:t>
            </a:r>
            <a:r>
              <a:rPr lang="en-US" b="1" dirty="0" err="1" smtClean="0"/>
              <a:t>veritabaninin</a:t>
            </a:r>
            <a:r>
              <a:rPr lang="en-US" b="1" dirty="0" smtClean="0"/>
              <a:t> </a:t>
            </a:r>
            <a:r>
              <a:rPr lang="en-US" b="1" dirty="0" err="1" smtClean="0"/>
              <a:t>olusturulduguna</a:t>
            </a:r>
            <a:r>
              <a:rPr lang="en-US" b="1" dirty="0" smtClean="0"/>
              <a:t> </a:t>
            </a:r>
            <a:r>
              <a:rPr lang="en-US" b="1" dirty="0" err="1" smtClean="0"/>
              <a:t>dair</a:t>
            </a:r>
            <a:r>
              <a:rPr lang="en-US" b="1" dirty="0" smtClean="0"/>
              <a:t> execute </a:t>
            </a:r>
            <a:r>
              <a:rPr lang="en-US" b="1" dirty="0" err="1" smtClean="0"/>
              <a:t>kabul</a:t>
            </a:r>
            <a:r>
              <a:rPr lang="en-US" b="1" dirty="0" smtClean="0"/>
              <a:t> </a:t>
            </a:r>
            <a:r>
              <a:rPr lang="en-US" b="1" dirty="0" err="1" smtClean="0"/>
              <a:t>mesajini</a:t>
            </a:r>
            <a:r>
              <a:rPr lang="en-US" b="1" dirty="0" smtClean="0"/>
              <a:t> </a:t>
            </a:r>
            <a:r>
              <a:rPr lang="en-US" b="1" dirty="0" err="1" smtClean="0"/>
              <a:t>kullaniciya</a:t>
            </a:r>
            <a:r>
              <a:rPr lang="en-US" b="1" dirty="0" smtClean="0"/>
              <a:t> </a:t>
            </a:r>
            <a:r>
              <a:rPr lang="en-US" b="1" dirty="0" err="1" smtClean="0"/>
              <a:t>veriyor</a:t>
            </a:r>
            <a:r>
              <a:rPr lang="en-US" b="1" dirty="0" smtClean="0"/>
              <a:t>. Show Logs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tikladiginiz</a:t>
            </a:r>
            <a:r>
              <a:rPr lang="en-US" b="1" dirty="0" smtClean="0"/>
              <a:t> </a:t>
            </a:r>
            <a:r>
              <a:rPr lang="en-US" b="1" dirty="0" err="1" smtClean="0"/>
              <a:t>zaman</a:t>
            </a:r>
            <a:r>
              <a:rPr lang="en-US" b="1" dirty="0" smtClean="0"/>
              <a:t> </a:t>
            </a:r>
            <a:r>
              <a:rPr lang="en-US" b="1" dirty="0" err="1" smtClean="0"/>
              <a:t>yapmis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islemlerin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script </a:t>
            </a:r>
            <a:r>
              <a:rPr lang="en-US" b="1" dirty="0" err="1" smtClean="0"/>
              <a:t>cumlelerinin</a:t>
            </a:r>
            <a:r>
              <a:rPr lang="en-US" b="1" dirty="0" smtClean="0"/>
              <a:t> </a:t>
            </a:r>
            <a:r>
              <a:rPr lang="en-US" b="1" dirty="0" err="1" smtClean="0"/>
              <a:t>basarili</a:t>
            </a:r>
            <a:r>
              <a:rPr lang="en-US" b="1" dirty="0" smtClean="0"/>
              <a:t> </a:t>
            </a:r>
            <a:r>
              <a:rPr lang="en-US" b="1" dirty="0" err="1" smtClean="0"/>
              <a:t>olup</a:t>
            </a:r>
            <a:r>
              <a:rPr lang="en-US" b="1" dirty="0" smtClean="0"/>
              <a:t> </a:t>
            </a:r>
            <a:r>
              <a:rPr lang="en-US" b="1" dirty="0" err="1" smtClean="0"/>
              <a:t>olmadigi</a:t>
            </a:r>
            <a:r>
              <a:rPr lang="en-US" b="1" dirty="0" smtClean="0"/>
              <a:t> </a:t>
            </a:r>
            <a:r>
              <a:rPr lang="en-US" b="1" dirty="0" err="1" smtClean="0"/>
              <a:t>hakkinda</a:t>
            </a:r>
            <a:r>
              <a:rPr lang="en-US" b="1" dirty="0" smtClean="0"/>
              <a:t> </a:t>
            </a:r>
            <a:r>
              <a:rPr lang="en-US" b="1" dirty="0" err="1" smtClean="0"/>
              <a:t>tutulan</a:t>
            </a:r>
            <a:r>
              <a:rPr lang="en-US" b="1" dirty="0" smtClean="0"/>
              <a:t> log </a:t>
            </a:r>
            <a:r>
              <a:rPr lang="en-US" b="1" dirty="0" err="1" smtClean="0"/>
              <a:t>bilgilerini</a:t>
            </a:r>
            <a:r>
              <a:rPr lang="en-US" b="1" dirty="0" smtClean="0"/>
              <a:t> </a:t>
            </a:r>
            <a:r>
              <a:rPr lang="en-US" b="1" dirty="0" err="1" smtClean="0"/>
              <a:t>gostermektedir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6800"/>
            <a:ext cx="3615839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Veritabanini</a:t>
            </a:r>
            <a:r>
              <a:rPr lang="en-US" sz="2400" b="1" dirty="0" smtClean="0">
                <a:solidFill>
                  <a:srgbClr val="FF0000"/>
                </a:solidFill>
              </a:rPr>
              <a:t> Default Hale </a:t>
            </a:r>
            <a:r>
              <a:rPr lang="en-US" sz="2400" b="1" dirty="0" err="1" smtClean="0">
                <a:solidFill>
                  <a:srgbClr val="FF0000"/>
                </a:solidFill>
              </a:rPr>
              <a:t>Getirmek</a:t>
            </a:r>
            <a:r>
              <a:rPr lang="en-US" sz="2400" b="1" dirty="0" smtClean="0">
                <a:solidFill>
                  <a:srgbClr val="FF0000"/>
                </a:solidFill>
              </a:rPr>
              <a:t>;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1000" y="1066800"/>
            <a:ext cx="464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</a:t>
            </a:r>
            <a:r>
              <a:rPr lang="en-US" b="1" dirty="0" smtClean="0"/>
              <a:t> </a:t>
            </a:r>
            <a:r>
              <a:rPr lang="en-US" b="1" dirty="0" err="1" smtClean="0"/>
              <a:t>ekraninizin</a:t>
            </a:r>
            <a:r>
              <a:rPr lang="en-US" b="1" dirty="0" smtClean="0"/>
              <a:t> sol </a:t>
            </a:r>
            <a:r>
              <a:rPr lang="en-US" b="1" dirty="0" err="1" smtClean="0"/>
              <a:t>tarafinda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Object Browser </a:t>
            </a:r>
            <a:r>
              <a:rPr lang="en-US" b="1" dirty="0" err="1" smtClean="0"/>
              <a:t>penceresinde</a:t>
            </a:r>
            <a:r>
              <a:rPr lang="en-US" b="1" dirty="0" smtClean="0"/>
              <a:t> </a:t>
            </a:r>
            <a:r>
              <a:rPr lang="en-US" b="1" dirty="0" err="1" smtClean="0"/>
              <a:t>listelenecektir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err="1" smtClean="0"/>
              <a:t>Veritabanini</a:t>
            </a:r>
            <a:r>
              <a:rPr lang="en-US" b="1" dirty="0" smtClean="0"/>
              <a:t> </a:t>
            </a:r>
            <a:r>
              <a:rPr lang="en-US" b="1" dirty="0" err="1" smtClean="0"/>
              <a:t>secip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yaptiktan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</a:t>
            </a:r>
            <a:r>
              <a:rPr lang="en-US" b="1" dirty="0" smtClean="0"/>
              <a:t> </a:t>
            </a:r>
            <a:r>
              <a:rPr lang="en-US" b="1" dirty="0" err="1" smtClean="0"/>
              <a:t>icerisindeki</a:t>
            </a:r>
            <a:r>
              <a:rPr lang="en-US" b="1" dirty="0" smtClean="0"/>
              <a:t> “Set Default Schema”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err="1" smtClean="0"/>
              <a:t>Tikladiktan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Object Browser </a:t>
            </a:r>
            <a:r>
              <a:rPr lang="en-US" b="1" dirty="0" err="1" smtClean="0"/>
              <a:t>penceresi</a:t>
            </a:r>
            <a:r>
              <a:rPr lang="en-US" b="1" dirty="0" smtClean="0"/>
              <a:t> </a:t>
            </a:r>
            <a:r>
              <a:rPr lang="en-US" b="1" dirty="0" err="1" smtClean="0"/>
              <a:t>icerisindeki</a:t>
            </a:r>
            <a:r>
              <a:rPr lang="en-US" b="1" dirty="0" smtClean="0"/>
              <a:t> tables </a:t>
            </a:r>
            <a:r>
              <a:rPr lang="en-US" b="1" dirty="0" err="1" smtClean="0"/>
              <a:t>listesinde</a:t>
            </a:r>
            <a:r>
              <a:rPr lang="en-US" b="1" dirty="0" smtClean="0"/>
              <a:t> default </a:t>
            </a:r>
            <a:r>
              <a:rPr lang="en-US" b="1" dirty="0" err="1" smtClean="0"/>
              <a:t>olarak</a:t>
            </a:r>
            <a:r>
              <a:rPr lang="en-US" b="1" dirty="0" smtClean="0"/>
              <a:t> </a:t>
            </a:r>
            <a:r>
              <a:rPr lang="en-US" b="1" dirty="0" err="1" smtClean="0"/>
              <a:t>ayarladigimiz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tabanimiz</a:t>
            </a:r>
            <a:r>
              <a:rPr lang="en-US" b="1" dirty="0" smtClean="0"/>
              <a:t> </a:t>
            </a:r>
            <a:r>
              <a:rPr lang="en-US" b="1" dirty="0" err="1" smtClean="0"/>
              <a:t>artik</a:t>
            </a:r>
            <a:r>
              <a:rPr lang="en-US" b="1" dirty="0" smtClean="0"/>
              <a:t> </a:t>
            </a:r>
            <a:r>
              <a:rPr lang="en-US" b="1" dirty="0" err="1" smtClean="0"/>
              <a:t>koyu</a:t>
            </a:r>
            <a:r>
              <a:rPr lang="en-US" b="1" dirty="0" smtClean="0"/>
              <a:t> </a:t>
            </a:r>
            <a:r>
              <a:rPr lang="en-US" b="1" dirty="0" err="1" smtClean="0"/>
              <a:t>renkle</a:t>
            </a:r>
            <a:r>
              <a:rPr lang="en-US" b="1" dirty="0" smtClean="0"/>
              <a:t> </a:t>
            </a:r>
            <a:r>
              <a:rPr lang="en-US" b="1" dirty="0" err="1" smtClean="0"/>
              <a:t>yazili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islemlerimizi</a:t>
            </a:r>
            <a:r>
              <a:rPr lang="en-US" b="1" dirty="0" smtClean="0"/>
              <a:t> </a:t>
            </a:r>
            <a:r>
              <a:rPr lang="en-US" b="1" dirty="0" err="1" smtClean="0"/>
              <a:t>yaptigimizda</a:t>
            </a:r>
            <a:r>
              <a:rPr lang="en-US" b="1" dirty="0" smtClean="0"/>
              <a:t> her </a:t>
            </a:r>
            <a:r>
              <a:rPr lang="en-US" b="1" dirty="0" err="1" smtClean="0"/>
              <a:t>defasinda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tabanini</a:t>
            </a:r>
            <a:r>
              <a:rPr lang="en-US" b="1" dirty="0" smtClean="0"/>
              <a:t> </a:t>
            </a:r>
            <a:r>
              <a:rPr lang="en-US" b="1" dirty="0" err="1" smtClean="0"/>
              <a:t>secmemize</a:t>
            </a:r>
            <a:r>
              <a:rPr lang="en-US" b="1" dirty="0" smtClean="0"/>
              <a:t> </a:t>
            </a:r>
            <a:r>
              <a:rPr lang="en-US" b="1" dirty="0" err="1" smtClean="0"/>
              <a:t>gerek</a:t>
            </a:r>
            <a:r>
              <a:rPr lang="en-US" b="1" dirty="0" smtClean="0"/>
              <a:t> </a:t>
            </a:r>
            <a:r>
              <a:rPr lang="en-US" b="1" dirty="0" err="1" smtClean="0"/>
              <a:t>kalmayacaktir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259140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Table </a:t>
            </a:r>
            <a:r>
              <a:rPr lang="en-US" sz="2400" b="1" dirty="0" err="1" smtClean="0">
                <a:solidFill>
                  <a:srgbClr val="FF0000"/>
                </a:solidFill>
              </a:rPr>
              <a:t>Olusturma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b="1" dirty="0" err="1" smtClean="0"/>
              <a:t>Arac</a:t>
            </a:r>
            <a:r>
              <a:rPr lang="en-US" b="1" dirty="0" smtClean="0"/>
              <a:t> </a:t>
            </a:r>
            <a:r>
              <a:rPr lang="en-US" b="1" dirty="0" err="1" smtClean="0"/>
              <a:t>cubu</a:t>
            </a:r>
            <a:r>
              <a:rPr lang="en-US" b="1" dirty="0" smtClean="0"/>
              <a:t> </a:t>
            </a:r>
            <a:r>
              <a:rPr lang="en-US" b="1" dirty="0" err="1" smtClean="0"/>
              <a:t>uzerindeki</a:t>
            </a:r>
            <a:r>
              <a:rPr lang="en-US" b="1" dirty="0" smtClean="0"/>
              <a:t> Create A New Table…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kullanabilirsiniz</a:t>
            </a:r>
            <a:r>
              <a:rPr lang="en-US" b="1" dirty="0" smtClean="0"/>
              <a:t>. </a:t>
            </a:r>
            <a:r>
              <a:rPr lang="en-US" b="1" dirty="0" err="1" smtClean="0"/>
              <a:t>Veya</a:t>
            </a:r>
            <a:r>
              <a:rPr lang="en-US" b="1" dirty="0" smtClean="0"/>
              <a:t> </a:t>
            </a:r>
            <a:r>
              <a:rPr lang="en-US" b="1" dirty="0" err="1" smtClean="0"/>
              <a:t>Veritabaninin</a:t>
            </a:r>
            <a:r>
              <a:rPr lang="en-US" b="1" dirty="0" smtClean="0"/>
              <a:t> </a:t>
            </a:r>
            <a:r>
              <a:rPr lang="en-US" b="1" dirty="0" err="1" smtClean="0"/>
              <a:t>icerisindeki</a:t>
            </a:r>
            <a:r>
              <a:rPr lang="en-US" b="1" dirty="0" smtClean="0"/>
              <a:t> tables </a:t>
            </a:r>
            <a:r>
              <a:rPr lang="en-US" b="1" dirty="0" err="1" smtClean="0"/>
              <a:t>sekmesi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create table…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secebilirsiniz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Sag </a:t>
            </a:r>
            <a:r>
              <a:rPr lang="en-US" b="1" dirty="0" err="1" smtClean="0"/>
              <a:t>tarafta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yeni</a:t>
            </a:r>
            <a:r>
              <a:rPr lang="en-US" b="1" dirty="0" smtClean="0"/>
              <a:t> </a:t>
            </a:r>
            <a:r>
              <a:rPr lang="en-US" b="1" dirty="0" err="1" smtClean="0"/>
              <a:t>pencerede</a:t>
            </a:r>
            <a:r>
              <a:rPr lang="en-US" b="1" dirty="0" smtClean="0"/>
              <a:t> table </a:t>
            </a:r>
            <a:r>
              <a:rPr lang="en-US" b="1" dirty="0" err="1" smtClean="0"/>
              <a:t>name’e</a:t>
            </a:r>
            <a:r>
              <a:rPr lang="en-US" b="1" dirty="0" smtClean="0"/>
              <a:t> </a:t>
            </a:r>
            <a:r>
              <a:rPr lang="en-US" b="1" dirty="0" err="1" smtClean="0"/>
              <a:t>tablonuzun</a:t>
            </a:r>
            <a:r>
              <a:rPr lang="en-US" b="1" dirty="0" smtClean="0"/>
              <a:t> </a:t>
            </a:r>
            <a:r>
              <a:rPr lang="en-US" b="1" dirty="0" err="1" smtClean="0"/>
              <a:t>ismini</a:t>
            </a:r>
            <a:r>
              <a:rPr lang="en-US" b="1" dirty="0" smtClean="0"/>
              <a:t> </a:t>
            </a:r>
            <a:r>
              <a:rPr lang="en-US" b="1" dirty="0" err="1" smtClean="0"/>
              <a:t>verebilirsiniz</a:t>
            </a:r>
            <a:r>
              <a:rPr lang="en-US" b="1" dirty="0" smtClean="0"/>
              <a:t>. Columns </a:t>
            </a:r>
            <a:r>
              <a:rPr lang="en-US" b="1" dirty="0" err="1" smtClean="0"/>
              <a:t>alaninda</a:t>
            </a:r>
            <a:r>
              <a:rPr lang="en-US" b="1" dirty="0" smtClean="0"/>
              <a:t> </a:t>
            </a:r>
            <a:r>
              <a:rPr lang="en-US" b="1" dirty="0" err="1" smtClean="0"/>
              <a:t>ise</a:t>
            </a:r>
            <a:r>
              <a:rPr lang="en-US" b="1" dirty="0" smtClean="0"/>
              <a:t> </a:t>
            </a:r>
            <a:r>
              <a:rPr lang="en-US" b="1" dirty="0" err="1" smtClean="0"/>
              <a:t>olusturacaginiz</a:t>
            </a:r>
            <a:r>
              <a:rPr lang="en-US" b="1" dirty="0" smtClean="0"/>
              <a:t> </a:t>
            </a:r>
            <a:r>
              <a:rPr lang="en-US" b="1" dirty="0" err="1" smtClean="0"/>
              <a:t>alanlariniz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turleri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bunlarla</a:t>
            </a:r>
            <a:r>
              <a:rPr lang="en-US" b="1" dirty="0" smtClean="0"/>
              <a:t> </a:t>
            </a:r>
            <a:r>
              <a:rPr lang="en-US" b="1" dirty="0" err="1" smtClean="0"/>
              <a:t>ilgili</a:t>
            </a:r>
            <a:r>
              <a:rPr lang="en-US" b="1" dirty="0" smtClean="0"/>
              <a:t> </a:t>
            </a:r>
            <a:r>
              <a:rPr lang="en-US" b="1" dirty="0" err="1" smtClean="0"/>
              <a:t>ayarlamalari</a:t>
            </a:r>
            <a:r>
              <a:rPr lang="en-US" b="1" dirty="0" smtClean="0"/>
              <a:t> </a:t>
            </a:r>
            <a:r>
              <a:rPr lang="en-US" b="1" dirty="0" err="1" smtClean="0"/>
              <a:t>yapabilirsiniz</a:t>
            </a:r>
            <a:r>
              <a:rPr lang="en-US" b="1" dirty="0" smtClean="0"/>
              <a:t>. </a:t>
            </a:r>
            <a:r>
              <a:rPr lang="en-US" b="1" dirty="0" err="1" smtClean="0"/>
              <a:t>Ardindan</a:t>
            </a:r>
            <a:r>
              <a:rPr lang="en-US" b="1" dirty="0" smtClean="0"/>
              <a:t> Apply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tiklayiniz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1820</TotalTime>
  <Words>741</Words>
  <Application>Microsoft Office PowerPoint</Application>
  <PresentationFormat>On-screen Show (4:3)</PresentationFormat>
  <Paragraphs>73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350</cp:revision>
  <dcterms:created xsi:type="dcterms:W3CDTF">2006-08-16T00:00:00Z</dcterms:created>
  <dcterms:modified xsi:type="dcterms:W3CDTF">2012-12-06T22:34:38Z</dcterms:modified>
</cp:coreProperties>
</file>