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2"/>
  </p:notesMasterIdLst>
  <p:sldIdLst>
    <p:sldId id="302" r:id="rId2"/>
    <p:sldId id="303" r:id="rId3"/>
    <p:sldId id="286" r:id="rId4"/>
    <p:sldId id="287" r:id="rId5"/>
    <p:sldId id="288" r:id="rId6"/>
    <p:sldId id="289" r:id="rId7"/>
    <p:sldId id="290" r:id="rId8"/>
    <p:sldId id="291" r:id="rId9"/>
    <p:sldId id="296" r:id="rId10"/>
    <p:sldId id="292" r:id="rId11"/>
    <p:sldId id="293" r:id="rId12"/>
    <p:sldId id="294" r:id="rId13"/>
    <p:sldId id="297" r:id="rId14"/>
    <p:sldId id="298" r:id="rId15"/>
    <p:sldId id="300" r:id="rId16"/>
    <p:sldId id="301" r:id="rId17"/>
    <p:sldId id="299" r:id="rId18"/>
    <p:sldId id="304" r:id="rId19"/>
    <p:sldId id="305" r:id="rId20"/>
    <p:sldId id="30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94660"/>
  </p:normalViewPr>
  <p:slideViewPr>
    <p:cSldViewPr>
      <p:cViewPr>
        <p:scale>
          <a:sx n="70" d="100"/>
          <a:sy n="70" d="100"/>
        </p:scale>
        <p:origin x="-122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Tabani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Olusturma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Create Database </a:t>
            </a:r>
            <a:r>
              <a:rPr lang="en-US" sz="2400" b="1" dirty="0" err="1" smtClean="0"/>
              <a:t>Veritabani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;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Olusturma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Create Table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Alanlar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Turleri</a:t>
            </a:r>
            <a:r>
              <a:rPr lang="en-US" sz="2400" b="1" dirty="0" smtClean="0"/>
              <a:t>);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Tabloya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Ekleme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Insert Into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Alanlar</a:t>
            </a:r>
            <a:r>
              <a:rPr lang="en-US" sz="2400" b="1" dirty="0" smtClean="0"/>
              <a:t> ) </a:t>
            </a:r>
            <a:r>
              <a:rPr lang="en-US" sz="2400" b="1" dirty="0" smtClean="0">
                <a:solidFill>
                  <a:schemeClr val="bg1"/>
                </a:solidFill>
              </a:rPr>
              <a:t>Values</a:t>
            </a:r>
            <a:r>
              <a:rPr lang="en-US" sz="2400" b="1" dirty="0" smtClean="0"/>
              <a:t> ( </a:t>
            </a:r>
            <a:r>
              <a:rPr lang="en-US" sz="2400" b="1" dirty="0" err="1" smtClean="0"/>
              <a:t>Veriler</a:t>
            </a:r>
            <a:r>
              <a:rPr lang="en-US" sz="2400" b="1" dirty="0" smtClean="0"/>
              <a:t> );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399"/>
            <a:ext cx="9144000" cy="556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8203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Tablodaki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Veriyi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Guncellemek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Update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Set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Degisecek</a:t>
            </a:r>
            <a:r>
              <a:rPr lang="en-US" sz="2400" b="1" dirty="0" smtClean="0"/>
              <a:t> Alan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Degeri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Where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Sart</a:t>
            </a:r>
            <a:r>
              <a:rPr lang="en-US" sz="2400" b="1" dirty="0" smtClean="0"/>
              <a:t>;</a:t>
            </a:r>
            <a:endParaRPr lang="en-US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83078"/>
            <a:ext cx="9144000" cy="5574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Tablodan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</a:t>
            </a:r>
            <a:r>
              <a:rPr lang="en-US" sz="2400" b="1" dirty="0" smtClean="0">
                <a:solidFill>
                  <a:srgbClr val="FF0000"/>
                </a:solidFill>
              </a:rPr>
              <a:t>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Delete From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Where </a:t>
            </a:r>
            <a:r>
              <a:rPr lang="en-US" sz="2400" b="1" dirty="0" err="1" smtClean="0"/>
              <a:t>Sart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3999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Tablo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Drop Table </a:t>
            </a:r>
            <a:r>
              <a:rPr lang="en-US" sz="2400" b="1" dirty="0" err="1" smtClean="0"/>
              <a:t>Tablo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15425" cy="561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Veri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Tabani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Silme</a:t>
            </a:r>
            <a:r>
              <a:rPr lang="en-US" sz="2400" b="1" dirty="0" smtClean="0">
                <a:solidFill>
                  <a:srgbClr val="FF0000"/>
                </a:solidFill>
              </a:rPr>
              <a:t> ;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Drop Schema </a:t>
            </a:r>
            <a:r>
              <a:rPr lang="en-US" sz="2400" b="1" dirty="0" err="1" smtClean="0"/>
              <a:t>Veritabani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Ismi</a:t>
            </a:r>
            <a:r>
              <a:rPr lang="en-US" sz="2400" b="1" dirty="0" smtClean="0">
                <a:solidFill>
                  <a:schemeClr val="bg1"/>
                </a:solidFill>
              </a:rPr>
              <a:t>;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219200"/>
            <a:ext cx="9144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02688"/>
            <a:ext cx="441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Create Table </a:t>
            </a:r>
            <a:r>
              <a:rPr lang="en-US" b="1" dirty="0" err="1" smtClean="0"/>
              <a:t>ObsVeriTabani</a:t>
            </a:r>
            <a:r>
              <a:rPr lang="en-US" b="1" dirty="0" smtClean="0"/>
              <a:t>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Create Table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OgrenciNo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OgrenciAdi</a:t>
            </a:r>
            <a:r>
              <a:rPr lang="en-US" b="1" dirty="0" smtClean="0"/>
              <a:t> </a:t>
            </a:r>
            <a:r>
              <a:rPr lang="en-US" b="1" dirty="0" err="1" smtClean="0"/>
              <a:t>varchar</a:t>
            </a:r>
            <a:r>
              <a:rPr lang="en-US" b="1" dirty="0" smtClean="0"/>
              <a:t>(25),</a:t>
            </a:r>
          </a:p>
          <a:p>
            <a:r>
              <a:rPr lang="en-US" b="1" dirty="0" err="1" smtClean="0"/>
              <a:t>OgrenciSoyadi</a:t>
            </a:r>
            <a:r>
              <a:rPr lang="en-US" b="1" dirty="0" smtClean="0"/>
              <a:t> </a:t>
            </a:r>
            <a:r>
              <a:rPr lang="en-US" b="1" dirty="0" err="1" smtClean="0"/>
              <a:t>varchar</a:t>
            </a:r>
            <a:r>
              <a:rPr lang="en-US" b="1" dirty="0" smtClean="0"/>
              <a:t>(25)</a:t>
            </a:r>
          </a:p>
          <a:p>
            <a:r>
              <a:rPr lang="en-US" b="1" dirty="0" smtClean="0"/>
              <a:t>); 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Insert Into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(</a:t>
            </a:r>
            <a:r>
              <a:rPr lang="en-US" b="1" dirty="0" err="1" smtClean="0"/>
              <a:t>OgrenciNo,OgrenciAdi,OgrenciSoyadi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Values</a:t>
            </a:r>
          </a:p>
          <a:p>
            <a:r>
              <a:rPr lang="en-US" b="1" dirty="0" smtClean="0"/>
              <a:t>(1234,'Sevdanur','GENC');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228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Kullanilan</a:t>
            </a:r>
            <a:r>
              <a:rPr lang="en-US" sz="3200" b="1" dirty="0" smtClean="0">
                <a:solidFill>
                  <a:srgbClr val="FF0000"/>
                </a:solidFill>
              </a:rPr>
              <a:t> SQL </a:t>
            </a:r>
            <a:r>
              <a:rPr lang="en-US" sz="3200" b="1" dirty="0" err="1" smtClean="0">
                <a:solidFill>
                  <a:srgbClr val="FF0000"/>
                </a:solidFill>
              </a:rPr>
              <a:t>Cumleleri</a:t>
            </a:r>
            <a:r>
              <a:rPr lang="en-US" sz="3200" b="1" dirty="0" smtClean="0">
                <a:solidFill>
                  <a:srgbClr val="FF0000"/>
                </a:solidFill>
              </a:rPr>
              <a:t> ;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648200" y="1501676"/>
            <a:ext cx="4419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Select * From </a:t>
            </a:r>
            <a:r>
              <a:rPr lang="en-US" b="1" dirty="0" err="1" smtClean="0"/>
              <a:t>Ogrenciler</a:t>
            </a:r>
            <a:r>
              <a:rPr lang="en-US" b="1" dirty="0" smtClean="0"/>
              <a:t>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Update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Set </a:t>
            </a:r>
            <a:r>
              <a:rPr lang="en-US" b="1" dirty="0" err="1" smtClean="0"/>
              <a:t>OgrenciAdi</a:t>
            </a:r>
            <a:r>
              <a:rPr lang="en-US" b="1" dirty="0" smtClean="0"/>
              <a:t>="</a:t>
            </a:r>
            <a:r>
              <a:rPr lang="en-US" b="1" dirty="0" err="1" smtClean="0"/>
              <a:t>Sevdanur</a:t>
            </a:r>
            <a:r>
              <a:rPr lang="en-US" b="1" dirty="0" smtClean="0"/>
              <a:t> </a:t>
            </a:r>
            <a:r>
              <a:rPr lang="en-US" b="1" dirty="0" err="1" smtClean="0"/>
              <a:t>Nano</a:t>
            </a:r>
            <a:r>
              <a:rPr lang="en-US" b="1" dirty="0" smtClean="0"/>
              <a:t>"</a:t>
            </a:r>
          </a:p>
          <a:p>
            <a:r>
              <a:rPr lang="en-US" b="1" dirty="0" smtClean="0"/>
              <a:t>Where </a:t>
            </a:r>
            <a:r>
              <a:rPr lang="en-US" b="1" dirty="0" err="1" smtClean="0"/>
              <a:t>OgrenciNo</a:t>
            </a:r>
            <a:r>
              <a:rPr lang="en-US" b="1" dirty="0" smtClean="0"/>
              <a:t>=1234;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Delete From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OgrenciNo</a:t>
            </a:r>
            <a:r>
              <a:rPr lang="en-US" b="1" dirty="0" smtClean="0"/>
              <a:t>=1234;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Drop Table </a:t>
            </a:r>
            <a:r>
              <a:rPr lang="en-US" b="1" dirty="0" err="1" smtClean="0"/>
              <a:t>Ogrenciler</a:t>
            </a:r>
            <a:r>
              <a:rPr lang="en-US" b="1" dirty="0" smtClean="0"/>
              <a:t>;</a:t>
            </a:r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Drop Schema </a:t>
            </a:r>
            <a:r>
              <a:rPr lang="en-US" b="1" dirty="0" err="1" smtClean="0"/>
              <a:t>ObsVeriTabani</a:t>
            </a:r>
            <a:r>
              <a:rPr lang="en-US" b="1" dirty="0" smtClean="0"/>
              <a:t>;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smtClean="0"/>
              <a:t> 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457271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MySQL</a:t>
            </a:r>
            <a:endParaRPr lang="en-US" sz="7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44269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Programini</a:t>
            </a:r>
            <a:r>
              <a:rPr lang="en-US" b="1" dirty="0" smtClean="0"/>
              <a:t> </a:t>
            </a:r>
            <a:r>
              <a:rPr lang="en-US" b="1" dirty="0" err="1" smtClean="0"/>
              <a:t>calistiriyoruz</a:t>
            </a:r>
            <a:r>
              <a:rPr lang="en-US" b="1" dirty="0" smtClean="0"/>
              <a:t>. </a:t>
            </a:r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ekranin</a:t>
            </a:r>
            <a:r>
              <a:rPr lang="en-US" b="1" dirty="0" smtClean="0"/>
              <a:t> sol </a:t>
            </a:r>
            <a:r>
              <a:rPr lang="en-US" b="1" dirty="0" err="1" smtClean="0"/>
              <a:t>tarafinda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New Connection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 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44269"/>
            <a:ext cx="868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Setup New Connection </a:t>
            </a:r>
            <a:r>
              <a:rPr lang="en-US" b="1" dirty="0" err="1" smtClean="0"/>
              <a:t>penceresinde</a:t>
            </a:r>
            <a:r>
              <a:rPr lang="en-US" b="1" dirty="0" smtClean="0"/>
              <a:t> Connection Name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Olusturacaginiz</a:t>
            </a:r>
            <a:r>
              <a:rPr lang="en-US" b="1" dirty="0" smtClean="0"/>
              <a:t> </a:t>
            </a:r>
            <a:r>
              <a:rPr lang="en-US" b="1" dirty="0" err="1" smtClean="0"/>
              <a:t>baglantinizin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 </a:t>
            </a:r>
            <a:r>
              <a:rPr lang="en-US" b="1" dirty="0" err="1" smtClean="0"/>
              <a:t>belirliyorsunuz</a:t>
            </a:r>
            <a:r>
              <a:rPr lang="en-US" b="1" dirty="0" smtClean="0"/>
              <a:t>. </a:t>
            </a:r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baglantiya</a:t>
            </a:r>
            <a:r>
              <a:rPr lang="en-US" b="1" dirty="0" smtClean="0"/>
              <a:t> her </a:t>
            </a:r>
            <a:r>
              <a:rPr lang="en-US" b="1" dirty="0" err="1" smtClean="0"/>
              <a:t>defasinda</a:t>
            </a:r>
            <a:r>
              <a:rPr lang="en-US" b="1" dirty="0" smtClean="0"/>
              <a:t> </a:t>
            </a:r>
            <a:r>
              <a:rPr lang="en-US" b="1" dirty="0" err="1" smtClean="0"/>
              <a:t>baglandiginda</a:t>
            </a:r>
            <a:r>
              <a:rPr lang="en-US" b="1" dirty="0" smtClean="0"/>
              <a:t> </a:t>
            </a:r>
            <a:r>
              <a:rPr lang="en-US" b="1" dirty="0" err="1" smtClean="0"/>
              <a:t>sifreyi</a:t>
            </a:r>
            <a:r>
              <a:rPr lang="en-US" b="1" dirty="0" smtClean="0"/>
              <a:t> </a:t>
            </a:r>
            <a:r>
              <a:rPr lang="en-US" b="1" dirty="0" err="1" smtClean="0"/>
              <a:t>verebilmek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Password </a:t>
            </a:r>
            <a:r>
              <a:rPr lang="en-US" b="1" dirty="0" err="1" smtClean="0"/>
              <a:t>bolumunde</a:t>
            </a:r>
            <a:r>
              <a:rPr lang="en-US" b="1" dirty="0" smtClean="0"/>
              <a:t> Store In Vault… </a:t>
            </a:r>
            <a:r>
              <a:rPr lang="en-US" b="1" dirty="0" err="1" smtClean="0"/>
              <a:t>butonuna</a:t>
            </a:r>
            <a:r>
              <a:rPr lang="en-US" b="1" dirty="0" smtClean="0"/>
              <a:t> </a:t>
            </a:r>
            <a:r>
              <a:rPr lang="en-US" b="1" dirty="0" err="1" smtClean="0"/>
              <a:t>basiyoruz</a:t>
            </a:r>
            <a:r>
              <a:rPr lang="en-US" b="1" dirty="0" smtClean="0"/>
              <a:t>. </a:t>
            </a:r>
            <a:r>
              <a:rPr lang="en-US" b="1" dirty="0" err="1" smtClean="0"/>
              <a:t>Sifre</a:t>
            </a:r>
            <a:r>
              <a:rPr lang="en-US" b="1" dirty="0" smtClean="0"/>
              <a:t> </a:t>
            </a:r>
            <a:r>
              <a:rPr lang="en-US" b="1" dirty="0" err="1" smtClean="0"/>
              <a:t>kismina</a:t>
            </a:r>
            <a:r>
              <a:rPr lang="en-US" b="1" dirty="0" smtClean="0"/>
              <a:t> </a:t>
            </a:r>
            <a:r>
              <a:rPr lang="en-US" b="1" dirty="0" err="1" smtClean="0"/>
              <a:t>daha</a:t>
            </a:r>
            <a:r>
              <a:rPr lang="en-US" b="1" dirty="0" smtClean="0"/>
              <a:t> </a:t>
            </a:r>
            <a:r>
              <a:rPr lang="en-US" b="1" dirty="0" err="1" smtClean="0"/>
              <a:t>onceden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aninda</a:t>
            </a:r>
            <a:r>
              <a:rPr lang="en-US" b="1" dirty="0" smtClean="0"/>
              <a:t> </a:t>
            </a:r>
            <a:r>
              <a:rPr lang="en-US" b="1" dirty="0" err="1" smtClean="0"/>
              <a:t>vermis</a:t>
            </a:r>
            <a:r>
              <a:rPr lang="en-US" b="1" dirty="0" smtClean="0"/>
              <a:t> </a:t>
            </a:r>
            <a:r>
              <a:rPr lang="en-US" b="1" dirty="0" err="1" smtClean="0"/>
              <a:t>oldugumuz</a:t>
            </a:r>
            <a:r>
              <a:rPr lang="en-US" b="1" dirty="0" smtClean="0"/>
              <a:t> root </a:t>
            </a:r>
            <a:r>
              <a:rPr lang="en-US" b="1" dirty="0" err="1" smtClean="0"/>
              <a:t>sifresini</a:t>
            </a:r>
            <a:r>
              <a:rPr lang="en-US" b="1" dirty="0" smtClean="0"/>
              <a:t> </a:t>
            </a:r>
            <a:r>
              <a:rPr lang="en-US" b="1" dirty="0" err="1" smtClean="0"/>
              <a:t>veriyoruz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981200"/>
            <a:ext cx="7553325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44269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Ayni</a:t>
            </a:r>
            <a:r>
              <a:rPr lang="en-US" b="1" dirty="0" smtClean="0"/>
              <a:t> </a:t>
            </a:r>
            <a:r>
              <a:rPr lang="en-US" b="1" dirty="0" err="1" smtClean="0"/>
              <a:t>ekranda</a:t>
            </a:r>
            <a:r>
              <a:rPr lang="en-US" b="1" dirty="0" smtClean="0"/>
              <a:t> Test Connection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tikladiginiz</a:t>
            </a:r>
            <a:r>
              <a:rPr lang="en-US" b="1" dirty="0" smtClean="0"/>
              <a:t> </a:t>
            </a:r>
            <a:r>
              <a:rPr lang="en-US" b="1" dirty="0" err="1" smtClean="0"/>
              <a:t>zaman</a:t>
            </a:r>
            <a:r>
              <a:rPr lang="en-US" b="1" dirty="0" smtClean="0"/>
              <a:t> </a:t>
            </a:r>
            <a:r>
              <a:rPr lang="en-US" b="1" dirty="0" err="1" smtClean="0"/>
              <a:t>vermis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baglanti</a:t>
            </a:r>
            <a:r>
              <a:rPr lang="en-US" b="1" dirty="0" smtClean="0"/>
              <a:t> </a:t>
            </a:r>
            <a:r>
              <a:rPr lang="en-US" b="1" dirty="0" err="1" smtClean="0"/>
              <a:t>ismi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sifresine</a:t>
            </a:r>
            <a:r>
              <a:rPr lang="en-US" b="1" dirty="0" smtClean="0"/>
              <a:t> gore </a:t>
            </a:r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server’a</a:t>
            </a:r>
            <a:r>
              <a:rPr lang="en-US" b="1" dirty="0" smtClean="0"/>
              <a:t> </a:t>
            </a:r>
            <a:r>
              <a:rPr lang="en-US" b="1" dirty="0" err="1" smtClean="0"/>
              <a:t>baglanti</a:t>
            </a:r>
            <a:r>
              <a:rPr lang="en-US" b="1" dirty="0" smtClean="0"/>
              <a:t> </a:t>
            </a:r>
            <a:r>
              <a:rPr lang="en-US" b="1" dirty="0" err="1" smtClean="0"/>
              <a:t>varmi</a:t>
            </a:r>
            <a:r>
              <a:rPr lang="en-US" b="1" dirty="0" smtClean="0"/>
              <a:t> </a:t>
            </a:r>
            <a:r>
              <a:rPr lang="en-US" b="1" dirty="0" err="1" smtClean="0"/>
              <a:t>yokmu</a:t>
            </a:r>
            <a:r>
              <a:rPr lang="en-US" b="1" dirty="0" smtClean="0"/>
              <a:t> </a:t>
            </a:r>
            <a:r>
              <a:rPr lang="en-US" b="1" dirty="0" err="1" smtClean="0"/>
              <a:t>kontrol</a:t>
            </a:r>
            <a:r>
              <a:rPr lang="en-US" b="1" dirty="0" smtClean="0"/>
              <a:t> </a:t>
            </a:r>
            <a:r>
              <a:rPr lang="en-US" b="1" dirty="0" err="1" smtClean="0"/>
              <a:t>ekmektedir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4638" y="2633663"/>
            <a:ext cx="35147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44269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Eklemis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</a:t>
            </a:r>
            <a:r>
              <a:rPr lang="en-US" b="1" dirty="0" err="1" smtClean="0"/>
              <a:t>baglanti</a:t>
            </a:r>
            <a:r>
              <a:rPr lang="en-US" b="1" dirty="0" smtClean="0"/>
              <a:t> </a:t>
            </a:r>
            <a:r>
              <a:rPr lang="en-US" b="1" dirty="0" err="1" smtClean="0"/>
              <a:t>ismini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Development </a:t>
            </a:r>
            <a:r>
              <a:rPr lang="en-US" b="1" dirty="0" err="1" smtClean="0"/>
              <a:t>sekmesinin</a:t>
            </a:r>
            <a:r>
              <a:rPr lang="en-US" b="1" dirty="0" smtClean="0"/>
              <a:t> </a:t>
            </a:r>
            <a:r>
              <a:rPr lang="en-US" b="1" dirty="0" err="1" smtClean="0"/>
              <a:t>altinda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Open Connection to Start </a:t>
            </a:r>
            <a:r>
              <a:rPr lang="en-US" b="1" dirty="0" err="1" smtClean="0"/>
              <a:t>Qurying</a:t>
            </a:r>
            <a:r>
              <a:rPr lang="en-US" b="1" dirty="0" smtClean="0"/>
              <a:t> </a:t>
            </a:r>
            <a:r>
              <a:rPr lang="en-US" b="1" dirty="0" err="1" smtClean="0"/>
              <a:t>penceresi</a:t>
            </a:r>
            <a:r>
              <a:rPr lang="en-US" b="1" dirty="0" smtClean="0"/>
              <a:t> </a:t>
            </a:r>
            <a:r>
              <a:rPr lang="en-US" b="1" dirty="0" err="1" smtClean="0"/>
              <a:t>icerisinde</a:t>
            </a:r>
            <a:r>
              <a:rPr lang="en-US" b="1" dirty="0" smtClean="0"/>
              <a:t> </a:t>
            </a:r>
            <a:r>
              <a:rPr lang="en-US" b="1" dirty="0" err="1" smtClean="0"/>
              <a:t>DenemeVeriTabani</a:t>
            </a:r>
            <a:r>
              <a:rPr lang="en-US" b="1" dirty="0" smtClean="0"/>
              <a:t>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887"/>
            <a:ext cx="91440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44269"/>
            <a:ext cx="868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Karsiniza</a:t>
            </a:r>
            <a:r>
              <a:rPr lang="en-US" b="1" dirty="0" smtClean="0"/>
              <a:t> </a:t>
            </a:r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Workbeanch’in</a:t>
            </a:r>
            <a:r>
              <a:rPr lang="en-US" b="1" dirty="0" smtClean="0"/>
              <a:t> SQL Editor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gelmektedir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Sol </a:t>
            </a:r>
            <a:r>
              <a:rPr lang="en-US" b="1" dirty="0" err="1" smtClean="0"/>
              <a:t>tarafta</a:t>
            </a:r>
            <a:r>
              <a:rPr lang="en-US" b="1" dirty="0" smtClean="0"/>
              <a:t> </a:t>
            </a:r>
            <a:r>
              <a:rPr lang="en-US" b="1" dirty="0" err="1" smtClean="0"/>
              <a:t>sisteminizde</a:t>
            </a:r>
            <a:r>
              <a:rPr lang="en-US" b="1" dirty="0" smtClean="0"/>
              <a:t> </a:t>
            </a:r>
            <a:r>
              <a:rPr lang="en-US" b="1" dirty="0" err="1" smtClean="0"/>
              <a:t>bulunan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tabanlari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onlara</a:t>
            </a:r>
            <a:r>
              <a:rPr lang="en-US" b="1" dirty="0" smtClean="0"/>
              <a:t> </a:t>
            </a:r>
            <a:r>
              <a:rPr lang="en-US" b="1" dirty="0" err="1" smtClean="0"/>
              <a:t>ait</a:t>
            </a:r>
            <a:r>
              <a:rPr lang="en-US" b="1" dirty="0" smtClean="0"/>
              <a:t> </a:t>
            </a:r>
            <a:r>
              <a:rPr lang="en-US" b="1" dirty="0" err="1" smtClean="0"/>
              <a:t>olan</a:t>
            </a:r>
            <a:r>
              <a:rPr lang="en-US" b="1" dirty="0" smtClean="0"/>
              <a:t> </a:t>
            </a:r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bulunmaktadir</a:t>
            </a:r>
            <a:r>
              <a:rPr lang="en-US" b="1" dirty="0" smtClean="0"/>
              <a:t>. Sag </a:t>
            </a:r>
            <a:r>
              <a:rPr lang="en-US" b="1" dirty="0" err="1" smtClean="0"/>
              <a:t>tarafta</a:t>
            </a:r>
            <a:r>
              <a:rPr lang="en-US" b="1" dirty="0" smtClean="0"/>
              <a:t> </a:t>
            </a:r>
            <a:r>
              <a:rPr lang="en-US" b="1" dirty="0" err="1" smtClean="0"/>
              <a:t>query’lerinizi</a:t>
            </a:r>
            <a:r>
              <a:rPr lang="en-US" b="1" dirty="0" smtClean="0"/>
              <a:t> </a:t>
            </a:r>
            <a:r>
              <a:rPr lang="en-US" b="1" dirty="0" err="1" smtClean="0"/>
              <a:t>yazabileceginiz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sorgu</a:t>
            </a:r>
            <a:r>
              <a:rPr lang="en-US" b="1" dirty="0" smtClean="0"/>
              <a:t>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bulunmaktadir</a:t>
            </a:r>
            <a:r>
              <a:rPr lang="en-US" b="1" dirty="0" smtClean="0"/>
              <a:t>. </a:t>
            </a:r>
            <a:r>
              <a:rPr lang="en-US" b="1" dirty="0" err="1" smtClean="0"/>
              <a:t>Hemen</a:t>
            </a:r>
            <a:r>
              <a:rPr lang="en-US" b="1" dirty="0" smtClean="0"/>
              <a:t> </a:t>
            </a:r>
            <a:r>
              <a:rPr lang="en-US" b="1" dirty="0" err="1" smtClean="0"/>
              <a:t>altta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 </a:t>
            </a:r>
            <a:r>
              <a:rPr lang="en-US" b="1" dirty="0" err="1" smtClean="0"/>
              <a:t>sorgu</a:t>
            </a:r>
            <a:r>
              <a:rPr lang="en-US" b="1" dirty="0" smtClean="0"/>
              <a:t> </a:t>
            </a:r>
            <a:r>
              <a:rPr lang="en-US" b="1" dirty="0" err="1" smtClean="0"/>
              <a:t>sonuclarinizi</a:t>
            </a:r>
            <a:r>
              <a:rPr lang="en-US" b="1" dirty="0" smtClean="0"/>
              <a:t> execute </a:t>
            </a:r>
            <a:r>
              <a:rPr lang="en-US" b="1" dirty="0" err="1" smtClean="0"/>
              <a:t>ettiginizde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sonuclarin</a:t>
            </a:r>
            <a:r>
              <a:rPr lang="en-US" b="1" dirty="0" smtClean="0"/>
              <a:t> </a:t>
            </a:r>
            <a:r>
              <a:rPr lang="en-US" b="1" dirty="0" err="1" smtClean="0"/>
              <a:t>listelenecegi</a:t>
            </a:r>
            <a:r>
              <a:rPr lang="en-US" b="1" dirty="0" smtClean="0"/>
              <a:t>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bulunmaktadir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905000"/>
            <a:ext cx="899031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590800"/>
            <a:ext cx="64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MySQL’de</a:t>
            </a:r>
            <a:r>
              <a:rPr lang="en-US" sz="4000" b="1" dirty="0" smtClean="0">
                <a:solidFill>
                  <a:srgbClr val="FF0000"/>
                </a:solidFill>
              </a:rPr>
              <a:t> SQL </a:t>
            </a:r>
            <a:r>
              <a:rPr lang="en-US" sz="4000" b="1" dirty="0" err="1" smtClean="0">
                <a:solidFill>
                  <a:srgbClr val="FF0000"/>
                </a:solidFill>
              </a:rPr>
              <a:t>Sorgulari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1647</TotalTime>
  <Words>359</Words>
  <Application>Microsoft Office PowerPoint</Application>
  <PresentationFormat>On-screen Show (4:3)</PresentationFormat>
  <Paragraphs>71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275</cp:revision>
  <dcterms:created xsi:type="dcterms:W3CDTF">2006-08-16T00:00:00Z</dcterms:created>
  <dcterms:modified xsi:type="dcterms:W3CDTF">2012-12-06T22:35:06Z</dcterms:modified>
</cp:coreProperties>
</file>