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88" r:id="rId1"/>
  </p:sldMasterIdLst>
  <p:notesMasterIdLst>
    <p:notesMasterId r:id="rId30"/>
  </p:notesMasterIdLst>
  <p:sldIdLst>
    <p:sldId id="267" r:id="rId2"/>
    <p:sldId id="256" r:id="rId3"/>
    <p:sldId id="279" r:id="rId4"/>
    <p:sldId id="281" r:id="rId5"/>
    <p:sldId id="280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4" r:id="rId23"/>
    <p:sldId id="302" r:id="rId24"/>
    <p:sldId id="303" r:id="rId25"/>
    <p:sldId id="305" r:id="rId26"/>
    <p:sldId id="284" r:id="rId27"/>
    <p:sldId id="285" r:id="rId28"/>
    <p:sldId id="283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164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F612D5-C3DC-4C1A-9AC3-FB6B077B094B}" type="datetimeFigureOut">
              <a:rPr lang="en-US" smtClean="0"/>
              <a:pPr/>
              <a:t>12/4/2012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32C0A1-0DCE-4228-B900-DC5992B77CB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89" r:id="rId1"/>
    <p:sldLayoutId id="2147484190" r:id="rId2"/>
    <p:sldLayoutId id="2147484191" r:id="rId3"/>
    <p:sldLayoutId id="2147484192" r:id="rId4"/>
    <p:sldLayoutId id="2147484193" r:id="rId5"/>
    <p:sldLayoutId id="2147484194" r:id="rId6"/>
    <p:sldLayoutId id="2147484195" r:id="rId7"/>
    <p:sldLayoutId id="2147484196" r:id="rId8"/>
    <p:sldLayoutId id="2147484197" r:id="rId9"/>
    <p:sldLayoutId id="2147484198" r:id="rId10"/>
    <p:sldLayoutId id="214748419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33600" y="2895600"/>
            <a:ext cx="48013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5400" b="1" cap="none" spc="0" dirty="0" err="1" smtClean="0">
                <a:ln w="50800"/>
                <a:solidFill>
                  <a:srgbClr val="C00000"/>
                </a:solidFill>
                <a:effectLst/>
              </a:rPr>
              <a:t>Hos</a:t>
            </a:r>
            <a:r>
              <a:rPr lang="en-US" sz="54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5400" b="1" cap="none" spc="0" dirty="0" err="1" smtClean="0">
                <a:ln w="50800"/>
                <a:solidFill>
                  <a:srgbClr val="C00000"/>
                </a:solidFill>
                <a:effectLst/>
              </a:rPr>
              <a:t>Geldiniz</a:t>
            </a:r>
            <a:r>
              <a:rPr lang="en-US" sz="5400" b="1" cap="none" spc="0" dirty="0" smtClean="0">
                <a:ln w="50800"/>
                <a:solidFill>
                  <a:srgbClr val="C00000"/>
                </a:solidFill>
                <a:effectLst/>
              </a:rPr>
              <a:t> !</a:t>
            </a:r>
            <a:endParaRPr lang="en-US" sz="54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05000" y="914400"/>
            <a:ext cx="519244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000" b="1" cap="none" spc="0" dirty="0" err="1" smtClean="0">
                <a:ln w="50800"/>
                <a:effectLst/>
              </a:rPr>
              <a:t>Veri</a:t>
            </a:r>
            <a:r>
              <a:rPr lang="en-US" sz="4000" b="1" cap="none" spc="0" dirty="0" smtClean="0">
                <a:ln w="50800"/>
                <a:effectLst/>
              </a:rPr>
              <a:t> </a:t>
            </a:r>
            <a:r>
              <a:rPr lang="en-US" sz="4000" b="1" cap="none" spc="0" dirty="0" err="1" smtClean="0">
                <a:ln w="50800"/>
                <a:effectLst/>
              </a:rPr>
              <a:t>Tabani</a:t>
            </a:r>
            <a:r>
              <a:rPr lang="en-US" sz="4000" b="1" cap="none" spc="0" dirty="0" smtClean="0">
                <a:ln w="50800"/>
                <a:effectLst/>
              </a:rPr>
              <a:t> </a:t>
            </a:r>
          </a:p>
          <a:p>
            <a:pPr algn="ctr"/>
            <a:r>
              <a:rPr lang="en-US" sz="4000" b="1" cap="none" spc="0" dirty="0" err="1" smtClean="0">
                <a:ln w="50800"/>
                <a:effectLst/>
              </a:rPr>
              <a:t>Programlama</a:t>
            </a:r>
            <a:r>
              <a:rPr lang="en-US" sz="4000" b="1" cap="none" spc="0" dirty="0" smtClean="0">
                <a:ln w="50800"/>
                <a:effectLst/>
              </a:rPr>
              <a:t> </a:t>
            </a:r>
            <a:r>
              <a:rPr lang="en-US" sz="4000" b="1" cap="none" spc="0" dirty="0" err="1" smtClean="0">
                <a:ln w="50800"/>
                <a:effectLst/>
              </a:rPr>
              <a:t>Egitimi</a:t>
            </a:r>
            <a:endParaRPr lang="en-US" sz="4000" b="1" cap="none" spc="0" dirty="0">
              <a:ln w="50800"/>
              <a:effectLst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4724400"/>
            <a:ext cx="146367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relaxedInset"/>
            <a:bevelB prst="relaxedInset"/>
          </a:sp3d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295400" y="5191125"/>
            <a:ext cx="971550" cy="676275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relaxedInset"/>
            <a:bevelB prst="relaxedInset"/>
          </a:sp3d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59563" y="5181600"/>
            <a:ext cx="1646237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relaxedInset"/>
            <a:bevelB prst="relaxedInset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2743200"/>
            <a:ext cx="6229350" cy="405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0" y="304800"/>
            <a:ext cx="899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Yeni</a:t>
            </a:r>
            <a:r>
              <a:rPr lang="en-US" b="1" dirty="0" smtClean="0"/>
              <a:t> </a:t>
            </a:r>
            <a:r>
              <a:rPr lang="en-US" b="1" dirty="0" err="1" smtClean="0"/>
              <a:t>table’imizin</a:t>
            </a:r>
            <a:r>
              <a:rPr lang="en-US" b="1" dirty="0" smtClean="0"/>
              <a:t> </a:t>
            </a:r>
            <a:r>
              <a:rPr lang="en-US" b="1" dirty="0" err="1" smtClean="0"/>
              <a:t>kolon</a:t>
            </a:r>
            <a:r>
              <a:rPr lang="en-US" b="1" dirty="0" smtClean="0"/>
              <a:t> </a:t>
            </a:r>
            <a:r>
              <a:rPr lang="en-US" b="1" dirty="0" err="1" smtClean="0"/>
              <a:t>ismini</a:t>
            </a:r>
            <a:r>
              <a:rPr lang="en-US" b="1" dirty="0" smtClean="0"/>
              <a:t>, </a:t>
            </a:r>
            <a:r>
              <a:rPr lang="en-US" b="1" dirty="0" err="1" smtClean="0"/>
              <a:t>veri</a:t>
            </a:r>
            <a:r>
              <a:rPr lang="en-US" b="1" dirty="0" smtClean="0"/>
              <a:t> </a:t>
            </a:r>
            <a:r>
              <a:rPr lang="en-US" b="1" dirty="0" err="1" smtClean="0"/>
              <a:t>tipini</a:t>
            </a:r>
            <a:r>
              <a:rPr lang="en-US" b="1" dirty="0" smtClean="0"/>
              <a:t>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bos</a:t>
            </a:r>
            <a:r>
              <a:rPr lang="en-US" b="1" dirty="0" smtClean="0"/>
              <a:t> </a:t>
            </a:r>
            <a:r>
              <a:rPr lang="en-US" b="1" dirty="0" err="1" smtClean="0"/>
              <a:t>gecilip</a:t>
            </a:r>
            <a:r>
              <a:rPr lang="en-US" b="1" dirty="0" smtClean="0"/>
              <a:t> </a:t>
            </a:r>
            <a:r>
              <a:rPr lang="en-US" b="1" dirty="0" err="1" smtClean="0"/>
              <a:t>gecilemeyecegine</a:t>
            </a:r>
            <a:r>
              <a:rPr lang="en-US" b="1" dirty="0" smtClean="0"/>
              <a:t> </a:t>
            </a:r>
            <a:r>
              <a:rPr lang="en-US" b="1" dirty="0" err="1" smtClean="0"/>
              <a:t>dair</a:t>
            </a:r>
            <a:r>
              <a:rPr lang="en-US" b="1" dirty="0" smtClean="0"/>
              <a:t> </a:t>
            </a:r>
            <a:r>
              <a:rPr lang="en-US" b="1" dirty="0" err="1" smtClean="0"/>
              <a:t>bilgileri</a:t>
            </a:r>
            <a:r>
              <a:rPr lang="en-US" b="1" dirty="0" smtClean="0"/>
              <a:t> </a:t>
            </a:r>
            <a:r>
              <a:rPr lang="en-US" b="1" dirty="0" err="1" smtClean="0"/>
              <a:t>girebilecegimiz</a:t>
            </a:r>
            <a:r>
              <a:rPr lang="en-US" b="1" dirty="0" smtClean="0"/>
              <a:t> </a:t>
            </a:r>
            <a:r>
              <a:rPr lang="en-US" b="1" dirty="0" err="1" smtClean="0"/>
              <a:t>tablo</a:t>
            </a:r>
            <a:r>
              <a:rPr lang="en-US" b="1" dirty="0" smtClean="0"/>
              <a:t> </a:t>
            </a:r>
            <a:r>
              <a:rPr lang="en-US" b="1" dirty="0" err="1" smtClean="0"/>
              <a:t>dizaynini</a:t>
            </a:r>
            <a:r>
              <a:rPr lang="en-US" b="1" dirty="0" smtClean="0"/>
              <a:t> </a:t>
            </a:r>
            <a:r>
              <a:rPr lang="en-US" b="1" dirty="0" err="1" smtClean="0"/>
              <a:t>yapabilirsiniz</a:t>
            </a:r>
            <a:r>
              <a:rPr lang="en-US" b="1" dirty="0" smtClean="0"/>
              <a:t>. </a:t>
            </a:r>
          </a:p>
          <a:p>
            <a:endParaRPr lang="en-US" b="1" dirty="0" smtClean="0"/>
          </a:p>
          <a:p>
            <a:r>
              <a:rPr lang="en-US" b="1" dirty="0" err="1" smtClean="0"/>
              <a:t>Tablonuzda</a:t>
            </a:r>
            <a:r>
              <a:rPr lang="en-US" b="1" dirty="0" smtClean="0"/>
              <a:t> </a:t>
            </a:r>
            <a:r>
              <a:rPr lang="en-US" b="1" dirty="0" err="1" smtClean="0"/>
              <a:t>birincil</a:t>
            </a:r>
            <a:r>
              <a:rPr lang="en-US" b="1" dirty="0" smtClean="0"/>
              <a:t> </a:t>
            </a:r>
            <a:r>
              <a:rPr lang="en-US" b="1" dirty="0" err="1" smtClean="0"/>
              <a:t>anahtariniz</a:t>
            </a:r>
            <a:r>
              <a:rPr lang="en-US" b="1" dirty="0" smtClean="0"/>
              <a:t> </a:t>
            </a:r>
            <a:r>
              <a:rPr lang="en-US" b="1" dirty="0" err="1" smtClean="0"/>
              <a:t>icin</a:t>
            </a:r>
            <a:r>
              <a:rPr lang="en-US" b="1" dirty="0" smtClean="0"/>
              <a:t> </a:t>
            </a:r>
            <a:r>
              <a:rPr lang="en-US" b="1" dirty="0" err="1" smtClean="0"/>
              <a:t>belirlemis</a:t>
            </a:r>
            <a:r>
              <a:rPr lang="en-US" b="1" dirty="0" smtClean="0"/>
              <a:t> </a:t>
            </a:r>
            <a:r>
              <a:rPr lang="en-US" b="1" dirty="0" err="1" smtClean="0"/>
              <a:t>oldugunuz</a:t>
            </a:r>
            <a:r>
              <a:rPr lang="en-US" b="1" dirty="0" smtClean="0"/>
              <a:t> </a:t>
            </a:r>
            <a:r>
              <a:rPr lang="en-US" b="1" dirty="0" err="1" smtClean="0"/>
              <a:t>alaninin</a:t>
            </a:r>
            <a:r>
              <a:rPr lang="en-US" b="1" dirty="0" smtClean="0"/>
              <a:t> </a:t>
            </a:r>
            <a:r>
              <a:rPr lang="en-US" b="1" dirty="0" err="1" smtClean="0"/>
              <a:t>uzerinde</a:t>
            </a:r>
            <a:r>
              <a:rPr lang="en-US" b="1" dirty="0" smtClean="0"/>
              <a:t> sag </a:t>
            </a:r>
            <a:r>
              <a:rPr lang="en-US" b="1" dirty="0" err="1" smtClean="0"/>
              <a:t>tus</a:t>
            </a:r>
            <a:r>
              <a:rPr lang="en-US" b="1" dirty="0" smtClean="0"/>
              <a:t> </a:t>
            </a:r>
            <a:r>
              <a:rPr lang="en-US" b="1" dirty="0" err="1" smtClean="0"/>
              <a:t>yaptiginizda</a:t>
            </a:r>
            <a:r>
              <a:rPr lang="en-US" b="1" dirty="0" smtClean="0"/>
              <a:t> </a:t>
            </a:r>
            <a:r>
              <a:rPr lang="en-US" b="1" dirty="0" err="1" smtClean="0"/>
              <a:t>acilan</a:t>
            </a:r>
            <a:r>
              <a:rPr lang="en-US" b="1" dirty="0" smtClean="0"/>
              <a:t> </a:t>
            </a:r>
            <a:r>
              <a:rPr lang="en-US" b="1" dirty="0" err="1" smtClean="0"/>
              <a:t>listeden</a:t>
            </a:r>
            <a:r>
              <a:rPr lang="en-US" b="1" dirty="0" smtClean="0"/>
              <a:t> Set Primary Key </a:t>
            </a:r>
            <a:r>
              <a:rPr lang="en-US" b="1" dirty="0" err="1" smtClean="0"/>
              <a:t>secenegini</a:t>
            </a:r>
            <a:r>
              <a:rPr lang="en-US" b="1" dirty="0" smtClean="0"/>
              <a:t> </a:t>
            </a:r>
            <a:r>
              <a:rPr lang="en-US" b="1" dirty="0" err="1" smtClean="0"/>
              <a:t>tiklamaniz</a:t>
            </a:r>
            <a:r>
              <a:rPr lang="en-US" b="1" dirty="0" smtClean="0"/>
              <a:t> </a:t>
            </a:r>
            <a:r>
              <a:rPr lang="en-US" b="1" dirty="0" err="1" smtClean="0"/>
              <a:t>yeterli</a:t>
            </a:r>
            <a:r>
              <a:rPr lang="en-US" b="1" dirty="0" smtClean="0"/>
              <a:t> </a:t>
            </a:r>
            <a:r>
              <a:rPr lang="en-US" b="1" dirty="0" err="1" smtClean="0"/>
              <a:t>olacaktir</a:t>
            </a:r>
            <a:r>
              <a:rPr lang="en-US" b="1" dirty="0" smtClean="0"/>
              <a:t>. </a:t>
            </a:r>
          </a:p>
          <a:p>
            <a:endParaRPr lang="en-US" b="1" dirty="0" smtClean="0"/>
          </a:p>
          <a:p>
            <a:r>
              <a:rPr lang="en-US" b="1" dirty="0" err="1" smtClean="0"/>
              <a:t>Ayni</a:t>
            </a:r>
            <a:r>
              <a:rPr lang="en-US" b="1" dirty="0" smtClean="0"/>
              <a:t> </a:t>
            </a:r>
            <a:r>
              <a:rPr lang="en-US" b="1" dirty="0" err="1" smtClean="0"/>
              <a:t>zamanda</a:t>
            </a:r>
            <a:r>
              <a:rPr lang="en-US" b="1" dirty="0" smtClean="0"/>
              <a:t> </a:t>
            </a:r>
            <a:r>
              <a:rPr lang="en-US" b="1" dirty="0" err="1" smtClean="0"/>
              <a:t>yukaridaki</a:t>
            </a:r>
            <a:r>
              <a:rPr lang="en-US" b="1" dirty="0" smtClean="0"/>
              <a:t> </a:t>
            </a:r>
            <a:r>
              <a:rPr lang="en-US" b="1" dirty="0" err="1" smtClean="0"/>
              <a:t>arac</a:t>
            </a:r>
            <a:r>
              <a:rPr lang="en-US" b="1" dirty="0" smtClean="0"/>
              <a:t> </a:t>
            </a:r>
            <a:r>
              <a:rPr lang="en-US" b="1" dirty="0" err="1" smtClean="0"/>
              <a:t>cubugunda</a:t>
            </a:r>
            <a:r>
              <a:rPr lang="en-US" b="1" dirty="0" smtClean="0"/>
              <a:t> </a:t>
            </a:r>
            <a:r>
              <a:rPr lang="en-US" b="1" dirty="0" err="1" smtClean="0"/>
              <a:t>bulunan</a:t>
            </a:r>
            <a:r>
              <a:rPr lang="en-US" b="1" dirty="0" smtClean="0"/>
              <a:t> </a:t>
            </a:r>
            <a:r>
              <a:rPr lang="en-US" b="1" dirty="0" err="1" smtClean="0"/>
              <a:t>anahtar</a:t>
            </a:r>
            <a:r>
              <a:rPr lang="en-US" b="1" dirty="0" smtClean="0"/>
              <a:t> </a:t>
            </a:r>
            <a:r>
              <a:rPr lang="en-US" b="1" dirty="0" err="1" smtClean="0"/>
              <a:t>simgesinide</a:t>
            </a:r>
            <a:r>
              <a:rPr lang="en-US" b="1" dirty="0" smtClean="0"/>
              <a:t> </a:t>
            </a:r>
            <a:r>
              <a:rPr lang="en-US" b="1" dirty="0" err="1" smtClean="0"/>
              <a:t>tiklayabilirsiniz</a:t>
            </a:r>
            <a:r>
              <a:rPr lang="en-US" b="1" dirty="0" smtClean="0"/>
              <a:t>. </a:t>
            </a:r>
            <a:endParaRPr lang="en-US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2133600"/>
            <a:ext cx="5410200" cy="465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0" y="457200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Table’imiz</a:t>
            </a:r>
            <a:r>
              <a:rPr lang="en-US" b="1" dirty="0" smtClean="0"/>
              <a:t> </a:t>
            </a:r>
            <a:r>
              <a:rPr lang="en-US" b="1" dirty="0" err="1" smtClean="0"/>
              <a:t>icin</a:t>
            </a:r>
            <a:r>
              <a:rPr lang="en-US" b="1" dirty="0" smtClean="0"/>
              <a:t> </a:t>
            </a:r>
            <a:r>
              <a:rPr lang="en-US" b="1" dirty="0" err="1" smtClean="0"/>
              <a:t>gerekli</a:t>
            </a:r>
            <a:r>
              <a:rPr lang="en-US" b="1" dirty="0" smtClean="0"/>
              <a:t> </a:t>
            </a:r>
            <a:r>
              <a:rPr lang="en-US" b="1" dirty="0" err="1" smtClean="0"/>
              <a:t>alan</a:t>
            </a:r>
            <a:r>
              <a:rPr lang="en-US" b="1" dirty="0" smtClean="0"/>
              <a:t>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veri</a:t>
            </a:r>
            <a:r>
              <a:rPr lang="en-US" b="1" dirty="0" smtClean="0"/>
              <a:t> </a:t>
            </a:r>
            <a:r>
              <a:rPr lang="en-US" b="1" dirty="0" err="1" smtClean="0"/>
              <a:t>tiplerini</a:t>
            </a:r>
            <a:r>
              <a:rPr lang="en-US" b="1" dirty="0" smtClean="0"/>
              <a:t> </a:t>
            </a:r>
            <a:r>
              <a:rPr lang="en-US" b="1" dirty="0" err="1" smtClean="0"/>
              <a:t>asagidaki</a:t>
            </a:r>
            <a:r>
              <a:rPr lang="en-US" b="1" dirty="0" smtClean="0"/>
              <a:t> </a:t>
            </a:r>
            <a:r>
              <a:rPr lang="en-US" b="1" dirty="0" err="1" smtClean="0"/>
              <a:t>gibi</a:t>
            </a:r>
            <a:r>
              <a:rPr lang="en-US" b="1" dirty="0" smtClean="0"/>
              <a:t> </a:t>
            </a:r>
            <a:r>
              <a:rPr lang="en-US" b="1" dirty="0" err="1" smtClean="0"/>
              <a:t>olusturuyoruz</a:t>
            </a:r>
            <a:r>
              <a:rPr lang="en-US" b="1" dirty="0" smtClean="0"/>
              <a:t>. Column Name </a:t>
            </a:r>
            <a:r>
              <a:rPr lang="en-US" b="1" dirty="0" err="1" smtClean="0"/>
              <a:t>ile</a:t>
            </a:r>
            <a:r>
              <a:rPr lang="en-US" b="1" dirty="0" smtClean="0"/>
              <a:t> </a:t>
            </a:r>
            <a:r>
              <a:rPr lang="en-US" b="1" dirty="0" err="1" smtClean="0"/>
              <a:t>alan</a:t>
            </a:r>
            <a:r>
              <a:rPr lang="en-US" b="1" dirty="0" smtClean="0"/>
              <a:t> </a:t>
            </a:r>
            <a:r>
              <a:rPr lang="en-US" b="1" dirty="0" err="1" smtClean="0"/>
              <a:t>isimlerimizi</a:t>
            </a:r>
            <a:r>
              <a:rPr lang="en-US" b="1" dirty="0" smtClean="0"/>
              <a:t>, Data Type </a:t>
            </a:r>
            <a:r>
              <a:rPr lang="en-US" b="1" dirty="0" err="1" smtClean="0"/>
              <a:t>ile</a:t>
            </a:r>
            <a:r>
              <a:rPr lang="en-US" b="1" dirty="0" smtClean="0"/>
              <a:t> </a:t>
            </a:r>
            <a:r>
              <a:rPr lang="en-US" b="1" dirty="0" err="1" smtClean="0"/>
              <a:t>girmis</a:t>
            </a:r>
            <a:r>
              <a:rPr lang="en-US" b="1" dirty="0" smtClean="0"/>
              <a:t> </a:t>
            </a:r>
            <a:r>
              <a:rPr lang="en-US" b="1" dirty="0" err="1" smtClean="0"/>
              <a:t>oldugumuz</a:t>
            </a:r>
            <a:r>
              <a:rPr lang="en-US" b="1" dirty="0" smtClean="0"/>
              <a:t> </a:t>
            </a:r>
            <a:r>
              <a:rPr lang="en-US" b="1" dirty="0" err="1" smtClean="0"/>
              <a:t>alanin</a:t>
            </a:r>
            <a:r>
              <a:rPr lang="en-US" b="1" dirty="0" smtClean="0"/>
              <a:t> </a:t>
            </a:r>
            <a:r>
              <a:rPr lang="en-US" b="1" dirty="0" err="1" smtClean="0"/>
              <a:t>veri</a:t>
            </a:r>
            <a:r>
              <a:rPr lang="en-US" b="1" dirty="0" smtClean="0"/>
              <a:t> </a:t>
            </a:r>
            <a:r>
              <a:rPr lang="en-US" b="1" dirty="0" err="1" smtClean="0"/>
              <a:t>turunu</a:t>
            </a:r>
            <a:r>
              <a:rPr lang="en-US" b="1" dirty="0" smtClean="0"/>
              <a:t> </a:t>
            </a:r>
            <a:r>
              <a:rPr lang="en-US" b="1" dirty="0" err="1" smtClean="0"/>
              <a:t>ve</a:t>
            </a:r>
            <a:r>
              <a:rPr lang="en-US" b="1" dirty="0" smtClean="0"/>
              <a:t> Allow Nulls </a:t>
            </a:r>
            <a:r>
              <a:rPr lang="en-US" b="1" dirty="0" err="1" smtClean="0"/>
              <a:t>ile</a:t>
            </a:r>
            <a:r>
              <a:rPr lang="en-US" b="1" dirty="0" smtClean="0"/>
              <a:t> de </a:t>
            </a:r>
            <a:r>
              <a:rPr lang="en-US" b="1" dirty="0" err="1" smtClean="0"/>
              <a:t>alanimiza</a:t>
            </a:r>
            <a:r>
              <a:rPr lang="en-US" b="1" dirty="0" smtClean="0"/>
              <a:t> </a:t>
            </a:r>
            <a:r>
              <a:rPr lang="en-US" b="1" dirty="0" err="1" smtClean="0"/>
              <a:t>girilecek</a:t>
            </a:r>
            <a:r>
              <a:rPr lang="en-US" b="1" dirty="0" smtClean="0"/>
              <a:t> </a:t>
            </a:r>
            <a:r>
              <a:rPr lang="en-US" b="1" dirty="0" err="1" smtClean="0"/>
              <a:t>verinin</a:t>
            </a:r>
            <a:r>
              <a:rPr lang="en-US" b="1" dirty="0" smtClean="0"/>
              <a:t> </a:t>
            </a:r>
            <a:r>
              <a:rPr lang="en-US" b="1" dirty="0" err="1" smtClean="0"/>
              <a:t>olup</a:t>
            </a:r>
            <a:r>
              <a:rPr lang="en-US" b="1" dirty="0" smtClean="0"/>
              <a:t> </a:t>
            </a:r>
            <a:r>
              <a:rPr lang="en-US" b="1" dirty="0" err="1" smtClean="0"/>
              <a:t>olmadigi</a:t>
            </a:r>
            <a:r>
              <a:rPr lang="en-US" b="1" dirty="0" smtClean="0"/>
              <a:t>, o </a:t>
            </a:r>
            <a:r>
              <a:rPr lang="en-US" b="1" dirty="0" err="1" smtClean="0"/>
              <a:t>alana</a:t>
            </a:r>
            <a:r>
              <a:rPr lang="en-US" b="1" dirty="0" smtClean="0"/>
              <a:t> </a:t>
            </a:r>
            <a:r>
              <a:rPr lang="en-US" b="1" dirty="0" err="1" smtClean="0"/>
              <a:t>veri</a:t>
            </a:r>
            <a:r>
              <a:rPr lang="en-US" b="1" dirty="0" smtClean="0"/>
              <a:t> </a:t>
            </a:r>
            <a:r>
              <a:rPr lang="en-US" b="1" dirty="0" err="1" smtClean="0"/>
              <a:t>girilip</a:t>
            </a:r>
            <a:r>
              <a:rPr lang="en-US" b="1" dirty="0" smtClean="0"/>
              <a:t> </a:t>
            </a:r>
            <a:r>
              <a:rPr lang="en-US" b="1" dirty="0" err="1" smtClean="0"/>
              <a:t>girilmeyecegi</a:t>
            </a:r>
            <a:r>
              <a:rPr lang="en-US" b="1" dirty="0" smtClean="0"/>
              <a:t> </a:t>
            </a:r>
            <a:r>
              <a:rPr lang="en-US" b="1" dirty="0" err="1" smtClean="0"/>
              <a:t>ile</a:t>
            </a:r>
            <a:r>
              <a:rPr lang="en-US" b="1" dirty="0" smtClean="0"/>
              <a:t> </a:t>
            </a:r>
            <a:r>
              <a:rPr lang="en-US" b="1" dirty="0" err="1" smtClean="0"/>
              <a:t>ilgili</a:t>
            </a:r>
            <a:r>
              <a:rPr lang="en-US" b="1" dirty="0" smtClean="0"/>
              <a:t> </a:t>
            </a:r>
            <a:r>
              <a:rPr lang="en-US" b="1" dirty="0" err="1" smtClean="0"/>
              <a:t>kisimdir</a:t>
            </a:r>
            <a:r>
              <a:rPr lang="en-US" b="1" dirty="0" smtClean="0"/>
              <a:t>. Son </a:t>
            </a:r>
            <a:r>
              <a:rPr lang="en-US" b="1" dirty="0" err="1" smtClean="0"/>
              <a:t>olarakta</a:t>
            </a:r>
            <a:r>
              <a:rPr lang="en-US" b="1" dirty="0" smtClean="0"/>
              <a:t> </a:t>
            </a:r>
            <a:r>
              <a:rPr lang="en-US" b="1" dirty="0" err="1" smtClean="0"/>
              <a:t>birincil</a:t>
            </a:r>
            <a:r>
              <a:rPr lang="en-US" b="1" dirty="0" smtClean="0"/>
              <a:t> </a:t>
            </a:r>
            <a:r>
              <a:rPr lang="en-US" b="1" dirty="0" err="1" smtClean="0"/>
              <a:t>anahtarinizi</a:t>
            </a:r>
            <a:r>
              <a:rPr lang="en-US" b="1" dirty="0" smtClean="0"/>
              <a:t> </a:t>
            </a:r>
            <a:r>
              <a:rPr lang="en-US" b="1" dirty="0" err="1" smtClean="0"/>
              <a:t>olusturabilecegimiz</a:t>
            </a:r>
            <a:r>
              <a:rPr lang="en-US" b="1" dirty="0" smtClean="0"/>
              <a:t> </a:t>
            </a:r>
            <a:r>
              <a:rPr lang="en-US" b="1" dirty="0" err="1" smtClean="0"/>
              <a:t>sekilde</a:t>
            </a:r>
            <a:r>
              <a:rPr lang="en-US" b="1" dirty="0" smtClean="0"/>
              <a:t> </a:t>
            </a:r>
            <a:r>
              <a:rPr lang="en-US" b="1" dirty="0" err="1" smtClean="0"/>
              <a:t>alanin</a:t>
            </a:r>
            <a:r>
              <a:rPr lang="en-US" b="1" dirty="0" smtClean="0"/>
              <a:t> </a:t>
            </a:r>
            <a:r>
              <a:rPr lang="en-US" b="1" dirty="0" err="1" smtClean="0"/>
              <a:t>uzerindeyken</a:t>
            </a:r>
            <a:r>
              <a:rPr lang="en-US" b="1" dirty="0" smtClean="0"/>
              <a:t> set primary </a:t>
            </a:r>
            <a:r>
              <a:rPr lang="en-US" b="1" dirty="0" err="1" smtClean="0"/>
              <a:t>keys’i</a:t>
            </a:r>
            <a:r>
              <a:rPr lang="en-US" b="1" dirty="0" smtClean="0"/>
              <a:t> </a:t>
            </a:r>
            <a:r>
              <a:rPr lang="en-US" b="1" dirty="0" err="1" smtClean="0"/>
              <a:t>tiklariz</a:t>
            </a:r>
            <a:r>
              <a:rPr lang="en-US" b="1" dirty="0" smtClean="0"/>
              <a:t>. </a:t>
            </a:r>
            <a:endParaRPr lang="en-US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386477"/>
            <a:ext cx="9144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Sql</a:t>
            </a:r>
            <a:r>
              <a:rPr lang="en-US" b="1" dirty="0" smtClean="0"/>
              <a:t> </a:t>
            </a:r>
            <a:r>
              <a:rPr lang="en-US" b="1" dirty="0" err="1" smtClean="0"/>
              <a:t>cumlelerini</a:t>
            </a:r>
            <a:r>
              <a:rPr lang="en-US" b="1" dirty="0" smtClean="0"/>
              <a:t> </a:t>
            </a:r>
            <a:r>
              <a:rPr lang="en-US" b="1" dirty="0" err="1" smtClean="0"/>
              <a:t>kullanarak</a:t>
            </a:r>
            <a:r>
              <a:rPr lang="en-US" b="1" dirty="0" smtClean="0"/>
              <a:t> </a:t>
            </a:r>
            <a:r>
              <a:rPr lang="en-US" b="1" dirty="0" err="1" smtClean="0"/>
              <a:t>yeni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 smtClean="0"/>
              <a:t>tablo</a:t>
            </a:r>
            <a:r>
              <a:rPr lang="en-US" b="1" dirty="0" smtClean="0"/>
              <a:t> </a:t>
            </a:r>
            <a:r>
              <a:rPr lang="en-US" b="1" dirty="0" err="1" smtClean="0"/>
              <a:t>olusturmak</a:t>
            </a:r>
            <a:r>
              <a:rPr lang="en-US" b="1" dirty="0" smtClean="0"/>
              <a:t> </a:t>
            </a:r>
            <a:r>
              <a:rPr lang="en-US" b="1" dirty="0" err="1" smtClean="0"/>
              <a:t>isteseydik</a:t>
            </a:r>
            <a:r>
              <a:rPr lang="en-US" b="1" dirty="0" smtClean="0"/>
              <a:t> ne </a:t>
            </a:r>
            <a:r>
              <a:rPr lang="en-US" b="1" dirty="0" err="1" smtClean="0"/>
              <a:t>yapmamiz</a:t>
            </a:r>
            <a:r>
              <a:rPr lang="en-US" b="1" dirty="0" smtClean="0"/>
              <a:t> </a:t>
            </a:r>
            <a:r>
              <a:rPr lang="en-US" b="1" dirty="0" err="1" smtClean="0"/>
              <a:t>gerekiyordu</a:t>
            </a:r>
            <a:r>
              <a:rPr lang="en-US" b="1" dirty="0" smtClean="0"/>
              <a:t> </a:t>
            </a:r>
            <a:r>
              <a:rPr lang="en-US" b="1" dirty="0" err="1" smtClean="0"/>
              <a:t>inceleyelim</a:t>
            </a:r>
            <a:r>
              <a:rPr lang="en-US" b="1" dirty="0" smtClean="0"/>
              <a:t>.</a:t>
            </a:r>
          </a:p>
          <a:p>
            <a:endParaRPr lang="en-US" b="1" dirty="0" smtClean="0"/>
          </a:p>
          <a:p>
            <a:r>
              <a:rPr lang="en-US" b="1" dirty="0" err="1" smtClean="0"/>
              <a:t>Asagidaki</a:t>
            </a:r>
            <a:r>
              <a:rPr lang="en-US" b="1" dirty="0" smtClean="0"/>
              <a:t> </a:t>
            </a:r>
            <a:r>
              <a:rPr lang="en-US" b="1" dirty="0" err="1" smtClean="0"/>
              <a:t>gordugunuz</a:t>
            </a:r>
            <a:r>
              <a:rPr lang="en-US" b="1" dirty="0" smtClean="0"/>
              <a:t> create table </a:t>
            </a:r>
            <a:r>
              <a:rPr lang="en-US" b="1" dirty="0" err="1" smtClean="0"/>
              <a:t>sorgusunda</a:t>
            </a:r>
            <a:r>
              <a:rPr lang="en-US" b="1" dirty="0" smtClean="0"/>
              <a:t> </a:t>
            </a:r>
            <a:r>
              <a:rPr lang="en-US" b="1" dirty="0" err="1" smtClean="0"/>
              <a:t>bulunan</a:t>
            </a:r>
            <a:r>
              <a:rPr lang="en-US" b="1" dirty="0" smtClean="0"/>
              <a:t> primary key clustered </a:t>
            </a:r>
            <a:r>
              <a:rPr lang="en-US" b="1" dirty="0" err="1" smtClean="0"/>
              <a:t>ifadesi</a:t>
            </a:r>
            <a:r>
              <a:rPr lang="en-US" b="1" dirty="0" smtClean="0"/>
              <a:t> </a:t>
            </a:r>
            <a:r>
              <a:rPr lang="en-US" b="1" dirty="0" err="1" smtClean="0"/>
              <a:t>ile</a:t>
            </a:r>
            <a:r>
              <a:rPr lang="en-US" b="1" dirty="0" smtClean="0"/>
              <a:t> o </a:t>
            </a:r>
            <a:r>
              <a:rPr lang="en-US" b="1" dirty="0" err="1" smtClean="0"/>
              <a:t>alana</a:t>
            </a:r>
            <a:r>
              <a:rPr lang="en-US" b="1" dirty="0" smtClean="0"/>
              <a:t> </a:t>
            </a:r>
            <a:r>
              <a:rPr lang="en-US" b="1" dirty="0" err="1" smtClean="0"/>
              <a:t>eklemis</a:t>
            </a:r>
            <a:r>
              <a:rPr lang="en-US" b="1" dirty="0" smtClean="0"/>
              <a:t> </a:t>
            </a:r>
            <a:r>
              <a:rPr lang="en-US" b="1" dirty="0" err="1" smtClean="0"/>
              <a:t>oldugumuz</a:t>
            </a:r>
            <a:r>
              <a:rPr lang="en-US" b="1" dirty="0" smtClean="0"/>
              <a:t> </a:t>
            </a:r>
            <a:r>
              <a:rPr lang="en-US" b="1" dirty="0" err="1" smtClean="0"/>
              <a:t>ifadeyle</a:t>
            </a:r>
            <a:r>
              <a:rPr lang="en-US" b="1" dirty="0" smtClean="0"/>
              <a:t> </a:t>
            </a:r>
            <a:r>
              <a:rPr lang="en-US" b="1" dirty="0" err="1" smtClean="0"/>
              <a:t>birincil</a:t>
            </a:r>
            <a:r>
              <a:rPr lang="en-US" b="1" dirty="0" smtClean="0"/>
              <a:t> </a:t>
            </a:r>
            <a:r>
              <a:rPr lang="en-US" b="1" dirty="0" err="1" smtClean="0"/>
              <a:t>anahtar</a:t>
            </a:r>
            <a:r>
              <a:rPr lang="en-US" b="1" dirty="0" smtClean="0"/>
              <a:t> </a:t>
            </a:r>
            <a:r>
              <a:rPr lang="en-US" b="1" dirty="0" err="1" smtClean="0"/>
              <a:t>ozelligini</a:t>
            </a:r>
            <a:r>
              <a:rPr lang="en-US" b="1" dirty="0" smtClean="0"/>
              <a:t> </a:t>
            </a:r>
            <a:r>
              <a:rPr lang="en-US" b="1" dirty="0" err="1" smtClean="0"/>
              <a:t>katmis</a:t>
            </a:r>
            <a:r>
              <a:rPr lang="en-US" b="1" dirty="0" smtClean="0"/>
              <a:t> </a:t>
            </a:r>
            <a:r>
              <a:rPr lang="en-US" b="1" dirty="0" err="1" smtClean="0"/>
              <a:t>oluyoruz</a:t>
            </a:r>
            <a:r>
              <a:rPr lang="en-US" b="1" dirty="0" smtClean="0"/>
              <a:t>. </a:t>
            </a:r>
          </a:p>
          <a:p>
            <a:endParaRPr lang="en-US" b="1" dirty="0" smtClean="0"/>
          </a:p>
          <a:p>
            <a:r>
              <a:rPr lang="en-US" b="1" dirty="0" smtClean="0"/>
              <a:t>Not Null </a:t>
            </a:r>
            <a:r>
              <a:rPr lang="en-US" b="1" dirty="0" err="1" smtClean="0"/>
              <a:t>ifadeleri</a:t>
            </a:r>
            <a:r>
              <a:rPr lang="en-US" b="1" dirty="0" smtClean="0"/>
              <a:t> </a:t>
            </a:r>
            <a:r>
              <a:rPr lang="en-US" b="1" dirty="0" err="1" smtClean="0"/>
              <a:t>ile</a:t>
            </a:r>
            <a:r>
              <a:rPr lang="en-US" b="1" dirty="0" smtClean="0"/>
              <a:t> o </a:t>
            </a:r>
            <a:r>
              <a:rPr lang="en-US" b="1" dirty="0" err="1" smtClean="0"/>
              <a:t>alanlari</a:t>
            </a:r>
            <a:r>
              <a:rPr lang="en-US" b="1" dirty="0" smtClean="0"/>
              <a:t> </a:t>
            </a:r>
            <a:r>
              <a:rPr lang="en-US" b="1" dirty="0" err="1" smtClean="0"/>
              <a:t>veri</a:t>
            </a:r>
            <a:r>
              <a:rPr lang="en-US" b="1" dirty="0" smtClean="0"/>
              <a:t> </a:t>
            </a:r>
            <a:r>
              <a:rPr lang="en-US" b="1" dirty="0" err="1" smtClean="0"/>
              <a:t>girerken</a:t>
            </a:r>
            <a:r>
              <a:rPr lang="en-US" b="1" dirty="0" smtClean="0"/>
              <a:t> </a:t>
            </a:r>
            <a:r>
              <a:rPr lang="en-US" b="1" dirty="0" err="1" smtClean="0"/>
              <a:t>asla</a:t>
            </a:r>
            <a:r>
              <a:rPr lang="en-US" b="1" dirty="0" smtClean="0"/>
              <a:t> </a:t>
            </a:r>
            <a:r>
              <a:rPr lang="en-US" b="1" dirty="0" err="1" smtClean="0"/>
              <a:t>bos</a:t>
            </a:r>
            <a:r>
              <a:rPr lang="en-US" b="1" dirty="0" smtClean="0"/>
              <a:t> </a:t>
            </a:r>
            <a:r>
              <a:rPr lang="en-US" b="1" dirty="0" err="1" smtClean="0"/>
              <a:t>gecemeyeceginiz</a:t>
            </a:r>
            <a:r>
              <a:rPr lang="en-US" b="1" dirty="0" smtClean="0"/>
              <a:t> </a:t>
            </a:r>
            <a:r>
              <a:rPr lang="en-US" b="1" dirty="0" err="1" smtClean="0"/>
              <a:t>anlamina</a:t>
            </a:r>
            <a:r>
              <a:rPr lang="en-US" b="1" dirty="0" smtClean="0"/>
              <a:t> </a:t>
            </a:r>
            <a:r>
              <a:rPr lang="en-US" b="1" dirty="0" err="1" smtClean="0"/>
              <a:t>gelmektedir</a:t>
            </a:r>
            <a:r>
              <a:rPr lang="en-US" b="1" dirty="0" smtClean="0"/>
              <a:t>.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3276600"/>
            <a:ext cx="7004468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30480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Istediginiz</a:t>
            </a:r>
            <a:r>
              <a:rPr lang="en-US" b="1" dirty="0" smtClean="0"/>
              <a:t> </a:t>
            </a:r>
            <a:r>
              <a:rPr lang="en-US" b="1" dirty="0" err="1" smtClean="0"/>
              <a:t>yontemi</a:t>
            </a:r>
            <a:r>
              <a:rPr lang="en-US" b="1" dirty="0" smtClean="0"/>
              <a:t> </a:t>
            </a:r>
            <a:r>
              <a:rPr lang="en-US" b="1" dirty="0" err="1" smtClean="0"/>
              <a:t>kullanarak</a:t>
            </a:r>
            <a:r>
              <a:rPr lang="en-US" b="1" dirty="0" smtClean="0"/>
              <a:t> </a:t>
            </a:r>
            <a:r>
              <a:rPr lang="en-US" b="1" dirty="0" err="1" smtClean="0"/>
              <a:t>Dersler</a:t>
            </a:r>
            <a:r>
              <a:rPr lang="en-US" b="1" dirty="0" smtClean="0"/>
              <a:t> </a:t>
            </a:r>
            <a:r>
              <a:rPr lang="en-US" b="1" dirty="0" err="1" smtClean="0"/>
              <a:t>tablomuzu</a:t>
            </a:r>
            <a:r>
              <a:rPr lang="en-US" b="1" dirty="0" smtClean="0"/>
              <a:t> </a:t>
            </a:r>
            <a:r>
              <a:rPr lang="en-US" b="1" dirty="0" err="1" smtClean="0"/>
              <a:t>olusturalim</a:t>
            </a:r>
            <a:r>
              <a:rPr lang="en-US" b="1" dirty="0" smtClean="0"/>
              <a:t>.</a:t>
            </a:r>
            <a:endParaRPr lang="en-US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219200"/>
            <a:ext cx="549762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4191000"/>
            <a:ext cx="5486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30480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Notlar</a:t>
            </a:r>
            <a:r>
              <a:rPr lang="en-US" b="1" dirty="0" smtClean="0"/>
              <a:t> </a:t>
            </a:r>
            <a:r>
              <a:rPr lang="en-US" b="1" dirty="0" err="1" smtClean="0"/>
              <a:t>tablomuzu</a:t>
            </a:r>
            <a:r>
              <a:rPr lang="en-US" b="1" dirty="0" smtClean="0"/>
              <a:t> </a:t>
            </a:r>
            <a:r>
              <a:rPr lang="en-US" b="1" dirty="0" err="1" smtClean="0"/>
              <a:t>olusturalim</a:t>
            </a:r>
            <a:r>
              <a:rPr lang="en-US" b="1" dirty="0" smtClean="0"/>
              <a:t>.</a:t>
            </a:r>
            <a:endParaRPr lang="en-US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1143000"/>
            <a:ext cx="5181600" cy="2489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4175718"/>
            <a:ext cx="5181600" cy="2453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30480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Bolumler</a:t>
            </a:r>
            <a:r>
              <a:rPr lang="en-US" b="1" dirty="0" smtClean="0"/>
              <a:t> </a:t>
            </a:r>
            <a:r>
              <a:rPr lang="en-US" b="1" dirty="0" err="1" smtClean="0"/>
              <a:t>tablomuzu</a:t>
            </a:r>
            <a:r>
              <a:rPr lang="en-US" b="1" dirty="0" smtClean="0"/>
              <a:t> </a:t>
            </a:r>
            <a:r>
              <a:rPr lang="en-US" b="1" dirty="0" err="1" smtClean="0"/>
              <a:t>olusturalim</a:t>
            </a:r>
            <a:r>
              <a:rPr lang="en-US" b="1" dirty="0" smtClean="0"/>
              <a:t>.</a:t>
            </a:r>
            <a:endParaRPr lang="en-US" b="1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1447801"/>
            <a:ext cx="5105400" cy="1524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3352800"/>
            <a:ext cx="513059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30480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Fakulteler</a:t>
            </a:r>
            <a:r>
              <a:rPr lang="en-US" b="1" dirty="0" smtClean="0"/>
              <a:t> </a:t>
            </a:r>
            <a:r>
              <a:rPr lang="en-US" b="1" dirty="0" err="1" smtClean="0"/>
              <a:t>tablomuzu</a:t>
            </a:r>
            <a:r>
              <a:rPr lang="en-US" b="1" dirty="0" smtClean="0"/>
              <a:t> </a:t>
            </a:r>
            <a:r>
              <a:rPr lang="en-US" b="1" dirty="0" err="1" smtClean="0"/>
              <a:t>olusturalim</a:t>
            </a:r>
            <a:r>
              <a:rPr lang="en-US" b="1" dirty="0" smtClean="0"/>
              <a:t>.</a:t>
            </a:r>
            <a:endParaRPr lang="en-US" b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1465262"/>
            <a:ext cx="5334000" cy="127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3124200"/>
            <a:ext cx="540067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304800"/>
            <a:ext cx="86868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Create Database </a:t>
            </a:r>
            <a:r>
              <a:rPr lang="en-US" b="1" dirty="0" err="1" smtClean="0"/>
              <a:t>OgrenciBilgiSistemi</a:t>
            </a:r>
            <a:endParaRPr lang="en-US" b="1" dirty="0" smtClean="0"/>
          </a:p>
          <a:p>
            <a:endParaRPr lang="en-US" b="1" dirty="0" smtClean="0"/>
          </a:p>
          <a:p>
            <a:r>
              <a:rPr lang="en-US" b="1" dirty="0" smtClean="0"/>
              <a:t>CREATE TABLE </a:t>
            </a:r>
            <a:r>
              <a:rPr lang="en-US" b="1" dirty="0" err="1" smtClean="0"/>
              <a:t>Fakulteler</a:t>
            </a:r>
            <a:r>
              <a:rPr lang="en-US" b="1" dirty="0" smtClean="0"/>
              <a:t>(</a:t>
            </a:r>
          </a:p>
          <a:p>
            <a:r>
              <a:rPr lang="en-US" b="1" dirty="0" err="1" smtClean="0"/>
              <a:t>FakulteNo</a:t>
            </a:r>
            <a:r>
              <a:rPr lang="en-US" b="1" dirty="0" smtClean="0"/>
              <a:t> </a:t>
            </a:r>
            <a:r>
              <a:rPr lang="en-US" b="1" dirty="0" err="1" smtClean="0"/>
              <a:t>int</a:t>
            </a:r>
            <a:r>
              <a:rPr lang="en-US" b="1" dirty="0" smtClean="0"/>
              <a:t> NOT NULL PRIMARY KEY CLUSTERED,</a:t>
            </a:r>
          </a:p>
          <a:p>
            <a:r>
              <a:rPr lang="en-US" b="1" dirty="0" err="1" smtClean="0"/>
              <a:t>FakulteAdi</a:t>
            </a:r>
            <a:r>
              <a:rPr lang="en-US" b="1" dirty="0" smtClean="0"/>
              <a:t> </a:t>
            </a:r>
            <a:r>
              <a:rPr lang="en-US" b="1" dirty="0" err="1" smtClean="0"/>
              <a:t>nchar</a:t>
            </a:r>
            <a:r>
              <a:rPr lang="en-US" b="1" dirty="0" smtClean="0"/>
              <a:t>(10) </a:t>
            </a:r>
          </a:p>
          <a:p>
            <a:r>
              <a:rPr lang="en-US" b="1" dirty="0" smtClean="0"/>
              <a:t>)</a:t>
            </a:r>
          </a:p>
          <a:p>
            <a:endParaRPr lang="en-US" b="1" dirty="0" smtClean="0"/>
          </a:p>
          <a:p>
            <a:r>
              <a:rPr lang="en-US" b="1" dirty="0" smtClean="0"/>
              <a:t>CREATE TABLE </a:t>
            </a:r>
            <a:r>
              <a:rPr lang="en-US" b="1" dirty="0" err="1" smtClean="0"/>
              <a:t>Bolumler</a:t>
            </a:r>
            <a:r>
              <a:rPr lang="en-US" b="1" dirty="0" smtClean="0"/>
              <a:t>(</a:t>
            </a:r>
          </a:p>
          <a:p>
            <a:r>
              <a:rPr lang="en-US" b="1" dirty="0" err="1" smtClean="0"/>
              <a:t>BolumNo</a:t>
            </a:r>
            <a:r>
              <a:rPr lang="en-US" b="1" dirty="0" smtClean="0"/>
              <a:t> </a:t>
            </a:r>
            <a:r>
              <a:rPr lang="en-US" b="1" dirty="0" err="1" smtClean="0"/>
              <a:t>int</a:t>
            </a:r>
            <a:r>
              <a:rPr lang="en-US" b="1" dirty="0" smtClean="0"/>
              <a:t> NOT NULL PRIMARY KEY CLUSTERED ,</a:t>
            </a:r>
          </a:p>
          <a:p>
            <a:r>
              <a:rPr lang="en-US" b="1" dirty="0" err="1" smtClean="0"/>
              <a:t>BolumAdi</a:t>
            </a:r>
            <a:r>
              <a:rPr lang="en-US" b="1" dirty="0" smtClean="0"/>
              <a:t> </a:t>
            </a:r>
            <a:r>
              <a:rPr lang="en-US" b="1" dirty="0" err="1" smtClean="0"/>
              <a:t>nchar</a:t>
            </a:r>
            <a:r>
              <a:rPr lang="en-US" b="1" dirty="0" smtClean="0"/>
              <a:t>(10),</a:t>
            </a:r>
          </a:p>
          <a:p>
            <a:r>
              <a:rPr lang="en-US" b="1" dirty="0" err="1" smtClean="0"/>
              <a:t>FakulteNo</a:t>
            </a:r>
            <a:r>
              <a:rPr lang="en-US" b="1" dirty="0" smtClean="0"/>
              <a:t> </a:t>
            </a:r>
            <a:r>
              <a:rPr lang="en-US" b="1" dirty="0" err="1" smtClean="0"/>
              <a:t>int</a:t>
            </a:r>
            <a:r>
              <a:rPr lang="en-US" b="1" dirty="0" smtClean="0"/>
              <a:t> Not NULL</a:t>
            </a:r>
          </a:p>
          <a:p>
            <a:r>
              <a:rPr lang="en-US" b="1" dirty="0" smtClean="0"/>
              <a:t>)</a:t>
            </a:r>
          </a:p>
          <a:p>
            <a:endParaRPr lang="en-US" b="1" dirty="0" smtClean="0"/>
          </a:p>
          <a:p>
            <a:r>
              <a:rPr lang="en-US" b="1" dirty="0" smtClean="0"/>
              <a:t>CREATE TABLE </a:t>
            </a:r>
            <a:r>
              <a:rPr lang="en-US" b="1" dirty="0" err="1" smtClean="0"/>
              <a:t>Dersler</a:t>
            </a:r>
            <a:r>
              <a:rPr lang="en-US" b="1" dirty="0" smtClean="0"/>
              <a:t>(</a:t>
            </a:r>
          </a:p>
          <a:p>
            <a:r>
              <a:rPr lang="en-US" b="1" dirty="0" err="1" smtClean="0"/>
              <a:t>DersNo</a:t>
            </a:r>
            <a:r>
              <a:rPr lang="en-US" b="1" dirty="0" smtClean="0"/>
              <a:t> </a:t>
            </a:r>
            <a:r>
              <a:rPr lang="en-US" b="1" dirty="0" err="1" smtClean="0"/>
              <a:t>int</a:t>
            </a:r>
            <a:r>
              <a:rPr lang="en-US" b="1" dirty="0" smtClean="0"/>
              <a:t> NOT NULL PRIMARY KEY CLUSTERED,</a:t>
            </a:r>
          </a:p>
          <a:p>
            <a:r>
              <a:rPr lang="en-US" b="1" dirty="0" err="1" smtClean="0"/>
              <a:t>DersAdi</a:t>
            </a:r>
            <a:r>
              <a:rPr lang="en-US" b="1" dirty="0" smtClean="0"/>
              <a:t> </a:t>
            </a:r>
            <a:r>
              <a:rPr lang="en-US" b="1" dirty="0" err="1" smtClean="0"/>
              <a:t>nchar</a:t>
            </a:r>
            <a:r>
              <a:rPr lang="en-US" b="1" dirty="0" smtClean="0"/>
              <a:t>(10),</a:t>
            </a:r>
          </a:p>
          <a:p>
            <a:r>
              <a:rPr lang="en-US" b="1" dirty="0" err="1" smtClean="0"/>
              <a:t>BolumNo</a:t>
            </a:r>
            <a:r>
              <a:rPr lang="en-US" b="1" dirty="0" smtClean="0"/>
              <a:t> </a:t>
            </a:r>
            <a:r>
              <a:rPr lang="en-US" b="1" dirty="0" err="1" smtClean="0"/>
              <a:t>int</a:t>
            </a:r>
            <a:r>
              <a:rPr lang="en-US" b="1" dirty="0" smtClean="0"/>
              <a:t> NOT NULL,</a:t>
            </a:r>
          </a:p>
          <a:p>
            <a:r>
              <a:rPr lang="en-US" b="1" dirty="0" err="1" smtClean="0"/>
              <a:t>TeorikKredi</a:t>
            </a:r>
            <a:r>
              <a:rPr lang="en-US" b="1" dirty="0" smtClean="0"/>
              <a:t> </a:t>
            </a:r>
            <a:r>
              <a:rPr lang="en-US" b="1" dirty="0" err="1" smtClean="0"/>
              <a:t>int</a:t>
            </a:r>
            <a:r>
              <a:rPr lang="en-US" b="1" dirty="0" smtClean="0"/>
              <a:t>,</a:t>
            </a:r>
          </a:p>
          <a:p>
            <a:r>
              <a:rPr lang="en-US" b="1" dirty="0" err="1" smtClean="0"/>
              <a:t>UygulamaKredi</a:t>
            </a:r>
            <a:r>
              <a:rPr lang="en-US" b="1" dirty="0" smtClean="0"/>
              <a:t> </a:t>
            </a:r>
            <a:r>
              <a:rPr lang="en-US" b="1" dirty="0" err="1" smtClean="0"/>
              <a:t>int</a:t>
            </a:r>
            <a:r>
              <a:rPr lang="en-US" b="1" dirty="0" smtClean="0"/>
              <a:t>,</a:t>
            </a:r>
          </a:p>
          <a:p>
            <a:r>
              <a:rPr lang="en-US" b="1" dirty="0" smtClean="0"/>
              <a:t>)</a:t>
            </a:r>
            <a:endParaRPr lang="en-US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" y="311289"/>
            <a:ext cx="88392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CREATE </a:t>
            </a:r>
            <a:r>
              <a:rPr lang="en-US" b="1" dirty="0" smtClean="0"/>
              <a:t>TABLE </a:t>
            </a:r>
            <a:r>
              <a:rPr lang="en-US" b="1" dirty="0" err="1" smtClean="0"/>
              <a:t>Ogrenciler</a:t>
            </a:r>
            <a:r>
              <a:rPr lang="en-US" b="1" dirty="0" smtClean="0"/>
              <a:t>(</a:t>
            </a:r>
          </a:p>
          <a:p>
            <a:r>
              <a:rPr lang="en-US" b="1" dirty="0" err="1" smtClean="0"/>
              <a:t>OgrenciNo</a:t>
            </a:r>
            <a:r>
              <a:rPr lang="en-US" b="1" dirty="0" smtClean="0"/>
              <a:t> </a:t>
            </a:r>
            <a:r>
              <a:rPr lang="en-US" b="1" dirty="0" err="1" smtClean="0"/>
              <a:t>int</a:t>
            </a:r>
            <a:r>
              <a:rPr lang="en-US" b="1" dirty="0" smtClean="0"/>
              <a:t> NOT NULL PRIMARY KEY CLUSTERED,</a:t>
            </a:r>
          </a:p>
          <a:p>
            <a:r>
              <a:rPr lang="en-US" b="1" dirty="0" err="1" smtClean="0"/>
              <a:t>OgrenciAdi</a:t>
            </a:r>
            <a:r>
              <a:rPr lang="en-US" b="1" dirty="0" smtClean="0"/>
              <a:t> </a:t>
            </a:r>
            <a:r>
              <a:rPr lang="en-US" b="1" dirty="0" err="1" smtClean="0"/>
              <a:t>nchar</a:t>
            </a:r>
            <a:r>
              <a:rPr lang="en-US" b="1" dirty="0" smtClean="0"/>
              <a:t>(10),</a:t>
            </a:r>
          </a:p>
          <a:p>
            <a:r>
              <a:rPr lang="en-US" b="1" dirty="0" err="1" smtClean="0"/>
              <a:t>OgrenciSoyadi</a:t>
            </a:r>
            <a:r>
              <a:rPr lang="en-US" b="1" dirty="0" smtClean="0"/>
              <a:t> </a:t>
            </a:r>
            <a:r>
              <a:rPr lang="en-US" b="1" dirty="0" err="1" smtClean="0"/>
              <a:t>nchar</a:t>
            </a:r>
            <a:r>
              <a:rPr lang="en-US" b="1" dirty="0" smtClean="0"/>
              <a:t>(10),</a:t>
            </a:r>
          </a:p>
          <a:p>
            <a:r>
              <a:rPr lang="en-US" b="1" dirty="0" err="1" smtClean="0"/>
              <a:t>Cinsiyet</a:t>
            </a:r>
            <a:r>
              <a:rPr lang="en-US" b="1" dirty="0" smtClean="0"/>
              <a:t> </a:t>
            </a:r>
            <a:r>
              <a:rPr lang="en-US" b="1" dirty="0" err="1" smtClean="0"/>
              <a:t>nchar</a:t>
            </a:r>
            <a:r>
              <a:rPr lang="en-US" b="1" dirty="0" smtClean="0"/>
              <a:t>(10),</a:t>
            </a:r>
          </a:p>
          <a:p>
            <a:r>
              <a:rPr lang="en-US" b="1" dirty="0" err="1" smtClean="0"/>
              <a:t>DogumTarihi</a:t>
            </a:r>
            <a:r>
              <a:rPr lang="en-US" b="1" dirty="0" smtClean="0"/>
              <a:t> </a:t>
            </a:r>
            <a:r>
              <a:rPr lang="en-US" b="1" dirty="0" err="1" smtClean="0"/>
              <a:t>nchar</a:t>
            </a:r>
            <a:r>
              <a:rPr lang="en-US" b="1" dirty="0" smtClean="0"/>
              <a:t>(10),</a:t>
            </a:r>
          </a:p>
          <a:p>
            <a:r>
              <a:rPr lang="en-US" b="1" dirty="0" err="1" smtClean="0"/>
              <a:t>BolumNo</a:t>
            </a:r>
            <a:r>
              <a:rPr lang="en-US" b="1" dirty="0" smtClean="0"/>
              <a:t> </a:t>
            </a:r>
            <a:r>
              <a:rPr lang="en-US" b="1" dirty="0" err="1" smtClean="0"/>
              <a:t>int</a:t>
            </a:r>
            <a:r>
              <a:rPr lang="en-US" b="1" dirty="0" smtClean="0"/>
              <a:t> NOT NULL</a:t>
            </a:r>
          </a:p>
          <a:p>
            <a:r>
              <a:rPr lang="en-US" b="1" dirty="0" smtClean="0"/>
              <a:t>)</a:t>
            </a:r>
          </a:p>
          <a:p>
            <a:endParaRPr lang="en-US" b="1" dirty="0" smtClean="0"/>
          </a:p>
          <a:p>
            <a:r>
              <a:rPr lang="en-US" b="1" dirty="0" smtClean="0"/>
              <a:t>CREATE TABLE </a:t>
            </a:r>
            <a:r>
              <a:rPr lang="en-US" b="1" dirty="0" err="1" smtClean="0"/>
              <a:t>Notlar</a:t>
            </a:r>
            <a:r>
              <a:rPr lang="en-US" b="1" dirty="0" smtClean="0"/>
              <a:t>(</a:t>
            </a:r>
          </a:p>
          <a:p>
            <a:r>
              <a:rPr lang="en-US" b="1" dirty="0" err="1" smtClean="0"/>
              <a:t>OgrenciNo</a:t>
            </a:r>
            <a:r>
              <a:rPr lang="en-US" b="1" dirty="0" smtClean="0"/>
              <a:t> </a:t>
            </a:r>
            <a:r>
              <a:rPr lang="en-US" b="1" dirty="0" err="1" smtClean="0"/>
              <a:t>int</a:t>
            </a:r>
            <a:r>
              <a:rPr lang="en-US" b="1" dirty="0" smtClean="0"/>
              <a:t> NOT NULL PRIMARY KEY CLUSTERED,</a:t>
            </a:r>
          </a:p>
          <a:p>
            <a:r>
              <a:rPr lang="en-US" b="1" dirty="0" err="1" smtClean="0"/>
              <a:t>DersNo</a:t>
            </a:r>
            <a:r>
              <a:rPr lang="en-US" b="1" dirty="0" smtClean="0"/>
              <a:t> </a:t>
            </a:r>
            <a:r>
              <a:rPr lang="en-US" b="1" dirty="0" err="1" smtClean="0"/>
              <a:t>int</a:t>
            </a:r>
            <a:r>
              <a:rPr lang="en-US" b="1" dirty="0" smtClean="0"/>
              <a:t> NOT NULL,</a:t>
            </a:r>
          </a:p>
          <a:p>
            <a:r>
              <a:rPr lang="en-US" b="1" dirty="0" err="1" smtClean="0"/>
              <a:t>Vize</a:t>
            </a:r>
            <a:r>
              <a:rPr lang="en-US" b="1" dirty="0" smtClean="0"/>
              <a:t> </a:t>
            </a:r>
            <a:r>
              <a:rPr lang="en-US" b="1" dirty="0" err="1" smtClean="0"/>
              <a:t>int</a:t>
            </a:r>
            <a:r>
              <a:rPr lang="en-US" b="1" dirty="0" smtClean="0"/>
              <a:t>,</a:t>
            </a:r>
          </a:p>
          <a:p>
            <a:r>
              <a:rPr lang="en-US" b="1" dirty="0" smtClean="0"/>
              <a:t>Final </a:t>
            </a:r>
            <a:r>
              <a:rPr lang="en-US" b="1" dirty="0" err="1" smtClean="0"/>
              <a:t>int</a:t>
            </a:r>
            <a:r>
              <a:rPr lang="en-US" b="1" dirty="0" smtClean="0"/>
              <a:t>,</a:t>
            </a:r>
          </a:p>
          <a:p>
            <a:r>
              <a:rPr lang="en-US" b="1" dirty="0" err="1" smtClean="0"/>
              <a:t>Butunleme</a:t>
            </a:r>
            <a:r>
              <a:rPr lang="en-US" b="1" dirty="0" smtClean="0"/>
              <a:t>,</a:t>
            </a:r>
          </a:p>
          <a:p>
            <a:r>
              <a:rPr lang="en-US" b="1" dirty="0" smtClean="0"/>
              <a:t>Durum </a:t>
            </a:r>
            <a:r>
              <a:rPr lang="en-US" b="1" dirty="0" err="1" smtClean="0"/>
              <a:t>nchar</a:t>
            </a:r>
            <a:r>
              <a:rPr lang="en-US" b="1" dirty="0" smtClean="0"/>
              <a:t>(10)</a:t>
            </a:r>
          </a:p>
          <a:p>
            <a:r>
              <a:rPr lang="en-US" b="1" dirty="0" smtClean="0"/>
              <a:t>)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304800"/>
            <a:ext cx="4174515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419600" y="352485"/>
            <a:ext cx="47244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Tablomuzu</a:t>
            </a:r>
            <a:r>
              <a:rPr lang="en-US" b="1" dirty="0" smtClean="0"/>
              <a:t> </a:t>
            </a:r>
            <a:r>
              <a:rPr lang="en-US" b="1" dirty="0" err="1" smtClean="0"/>
              <a:t>olusturduktan</a:t>
            </a:r>
            <a:r>
              <a:rPr lang="en-US" b="1" dirty="0" smtClean="0"/>
              <a:t> </a:t>
            </a:r>
            <a:r>
              <a:rPr lang="en-US" b="1" dirty="0" err="1" smtClean="0"/>
              <a:t>sonra</a:t>
            </a:r>
            <a:r>
              <a:rPr lang="en-US" b="1" dirty="0" smtClean="0"/>
              <a:t> </a:t>
            </a:r>
            <a:r>
              <a:rPr lang="en-US" b="1" dirty="0" err="1" smtClean="0"/>
              <a:t>veri</a:t>
            </a:r>
            <a:r>
              <a:rPr lang="en-US" b="1" dirty="0" smtClean="0"/>
              <a:t> </a:t>
            </a:r>
            <a:r>
              <a:rPr lang="en-US" b="1" dirty="0" err="1" smtClean="0"/>
              <a:t>girisi</a:t>
            </a:r>
            <a:r>
              <a:rPr lang="en-US" b="1" dirty="0" smtClean="0"/>
              <a:t> </a:t>
            </a:r>
            <a:r>
              <a:rPr lang="en-US" b="1" dirty="0" err="1" smtClean="0"/>
              <a:t>yapabilmemiz</a:t>
            </a:r>
            <a:r>
              <a:rPr lang="en-US" b="1" dirty="0" smtClean="0"/>
              <a:t> </a:t>
            </a:r>
            <a:r>
              <a:rPr lang="en-US" b="1" dirty="0" err="1" smtClean="0"/>
              <a:t>icin</a:t>
            </a:r>
            <a:r>
              <a:rPr lang="en-US" b="1" dirty="0" smtClean="0"/>
              <a:t> </a:t>
            </a:r>
            <a:r>
              <a:rPr lang="en-US" b="1" dirty="0" err="1" smtClean="0"/>
              <a:t>tablo</a:t>
            </a:r>
            <a:r>
              <a:rPr lang="en-US" b="1" dirty="0" smtClean="0"/>
              <a:t> </a:t>
            </a:r>
            <a:r>
              <a:rPr lang="en-US" b="1" dirty="0" err="1" smtClean="0"/>
              <a:t>uzerinde</a:t>
            </a:r>
            <a:r>
              <a:rPr lang="en-US" b="1" dirty="0" smtClean="0"/>
              <a:t> sag </a:t>
            </a:r>
            <a:r>
              <a:rPr lang="en-US" b="1" dirty="0" err="1" smtClean="0"/>
              <a:t>tus</a:t>
            </a:r>
            <a:r>
              <a:rPr lang="en-US" b="1" dirty="0" smtClean="0"/>
              <a:t> </a:t>
            </a:r>
            <a:r>
              <a:rPr lang="en-US" b="1" dirty="0" err="1" smtClean="0"/>
              <a:t>yapip</a:t>
            </a:r>
            <a:r>
              <a:rPr lang="en-US" b="1" dirty="0" smtClean="0"/>
              <a:t> </a:t>
            </a:r>
            <a:r>
              <a:rPr lang="en-US" b="1" dirty="0" err="1" smtClean="0"/>
              <a:t>acilan</a:t>
            </a:r>
            <a:r>
              <a:rPr lang="en-US" b="1" dirty="0" smtClean="0"/>
              <a:t> </a:t>
            </a:r>
            <a:r>
              <a:rPr lang="en-US" b="1" dirty="0" err="1" smtClean="0"/>
              <a:t>listede</a:t>
            </a:r>
            <a:r>
              <a:rPr lang="en-US" b="1" dirty="0" smtClean="0"/>
              <a:t> Edit Top 200 Rows </a:t>
            </a:r>
            <a:r>
              <a:rPr lang="en-US" b="1" dirty="0" err="1" smtClean="0"/>
              <a:t>secenegini</a:t>
            </a:r>
            <a:r>
              <a:rPr lang="en-US" b="1" dirty="0" smtClean="0"/>
              <a:t> </a:t>
            </a:r>
            <a:r>
              <a:rPr lang="en-US" b="1" dirty="0" err="1" smtClean="0"/>
              <a:t>tiklariz</a:t>
            </a:r>
            <a:r>
              <a:rPr lang="en-US" b="1" dirty="0" smtClean="0"/>
              <a:t>. </a:t>
            </a:r>
          </a:p>
          <a:p>
            <a:endParaRPr lang="en-US" b="1" dirty="0" smtClean="0"/>
          </a:p>
          <a:p>
            <a:r>
              <a:rPr lang="en-US" b="1" dirty="0" smtClean="0"/>
              <a:t>Eger </a:t>
            </a:r>
            <a:r>
              <a:rPr lang="en-US" b="1" dirty="0" err="1" smtClean="0"/>
              <a:t>tabloya</a:t>
            </a:r>
            <a:r>
              <a:rPr lang="en-US" b="1" dirty="0" smtClean="0"/>
              <a:t> </a:t>
            </a:r>
            <a:r>
              <a:rPr lang="en-US" b="1" dirty="0" err="1" smtClean="0"/>
              <a:t>girilmis</a:t>
            </a:r>
            <a:r>
              <a:rPr lang="en-US" b="1" dirty="0" smtClean="0"/>
              <a:t> </a:t>
            </a:r>
            <a:r>
              <a:rPr lang="en-US" b="1" dirty="0" err="1" smtClean="0"/>
              <a:t>olan</a:t>
            </a:r>
            <a:r>
              <a:rPr lang="en-US" b="1" dirty="0" smtClean="0"/>
              <a:t> </a:t>
            </a:r>
            <a:r>
              <a:rPr lang="en-US" b="1" dirty="0" err="1" smtClean="0"/>
              <a:t>verileri</a:t>
            </a:r>
            <a:r>
              <a:rPr lang="en-US" b="1" dirty="0" smtClean="0"/>
              <a:t> </a:t>
            </a:r>
            <a:r>
              <a:rPr lang="en-US" b="1" dirty="0" err="1" smtClean="0"/>
              <a:t>gormek</a:t>
            </a:r>
            <a:r>
              <a:rPr lang="en-US" b="1" dirty="0" smtClean="0"/>
              <a:t> </a:t>
            </a:r>
            <a:r>
              <a:rPr lang="en-US" b="1" dirty="0" err="1" smtClean="0"/>
              <a:t>istiyorsaniz</a:t>
            </a:r>
            <a:r>
              <a:rPr lang="en-US" b="1" dirty="0" smtClean="0"/>
              <a:t> </a:t>
            </a:r>
            <a:r>
              <a:rPr lang="en-US" b="1" dirty="0" err="1" smtClean="0"/>
              <a:t>da</a:t>
            </a:r>
            <a:r>
              <a:rPr lang="en-US" b="1" dirty="0" smtClean="0"/>
              <a:t> </a:t>
            </a:r>
            <a:r>
              <a:rPr lang="en-US" b="1" dirty="0" err="1" smtClean="0"/>
              <a:t>yine</a:t>
            </a:r>
            <a:r>
              <a:rPr lang="en-US" b="1" dirty="0" smtClean="0"/>
              <a:t> </a:t>
            </a:r>
            <a:r>
              <a:rPr lang="en-US" b="1" dirty="0" err="1" smtClean="0"/>
              <a:t>tablo</a:t>
            </a:r>
            <a:r>
              <a:rPr lang="en-US" b="1" dirty="0" smtClean="0"/>
              <a:t> </a:t>
            </a:r>
            <a:r>
              <a:rPr lang="en-US" b="1" dirty="0" err="1" smtClean="0"/>
              <a:t>uzerinde</a:t>
            </a:r>
            <a:r>
              <a:rPr lang="en-US" b="1" dirty="0" smtClean="0"/>
              <a:t> sag </a:t>
            </a:r>
            <a:r>
              <a:rPr lang="en-US" b="1" dirty="0" err="1" smtClean="0"/>
              <a:t>tus</a:t>
            </a:r>
            <a:r>
              <a:rPr lang="en-US" b="1" dirty="0" smtClean="0"/>
              <a:t> </a:t>
            </a:r>
            <a:r>
              <a:rPr lang="en-US" b="1" dirty="0" err="1" smtClean="0"/>
              <a:t>yapip</a:t>
            </a:r>
            <a:r>
              <a:rPr lang="en-US" b="1" dirty="0" smtClean="0"/>
              <a:t> </a:t>
            </a:r>
            <a:r>
              <a:rPr lang="en-US" b="1" dirty="0" err="1" smtClean="0"/>
              <a:t>acilan</a:t>
            </a:r>
            <a:r>
              <a:rPr lang="en-US" b="1" dirty="0" smtClean="0"/>
              <a:t> </a:t>
            </a:r>
            <a:r>
              <a:rPr lang="en-US" b="1" dirty="0" err="1" smtClean="0"/>
              <a:t>listeden</a:t>
            </a:r>
            <a:r>
              <a:rPr lang="en-US" b="1" dirty="0" smtClean="0"/>
              <a:t> </a:t>
            </a:r>
            <a:r>
              <a:rPr lang="en-US" b="1" dirty="0" err="1" smtClean="0"/>
              <a:t>karsiniza</a:t>
            </a:r>
            <a:r>
              <a:rPr lang="en-US" b="1" dirty="0" smtClean="0"/>
              <a:t> </a:t>
            </a:r>
            <a:r>
              <a:rPr lang="en-US" b="1" dirty="0" err="1" smtClean="0"/>
              <a:t>gelen</a:t>
            </a:r>
            <a:r>
              <a:rPr lang="en-US" b="1" dirty="0" smtClean="0"/>
              <a:t> Select Top 1000 Rows </a:t>
            </a:r>
            <a:r>
              <a:rPr lang="en-US" b="1" dirty="0" err="1" smtClean="0"/>
              <a:t>secenegini</a:t>
            </a:r>
            <a:r>
              <a:rPr lang="en-US" b="1" dirty="0" smtClean="0"/>
              <a:t> </a:t>
            </a:r>
            <a:r>
              <a:rPr lang="en-US" b="1" dirty="0" err="1" smtClean="0"/>
              <a:t>tiklayabilirsiniz</a:t>
            </a:r>
            <a:r>
              <a:rPr lang="en-US" b="1" dirty="0" smtClean="0"/>
              <a:t>. </a:t>
            </a:r>
            <a:endParaRPr lang="en-US" b="1" dirty="0" smtClean="0"/>
          </a:p>
          <a:p>
            <a:endParaRPr lang="en-US" b="1" dirty="0" smtClean="0"/>
          </a:p>
          <a:p>
            <a:r>
              <a:rPr lang="en-US" b="1" dirty="0" err="1" smtClean="0"/>
              <a:t>Tablonuzdaki</a:t>
            </a:r>
            <a:r>
              <a:rPr lang="en-US" b="1" dirty="0" smtClean="0"/>
              <a:t> </a:t>
            </a:r>
            <a:r>
              <a:rPr lang="en-US" b="1" dirty="0" err="1" smtClean="0"/>
              <a:t>alanlarda</a:t>
            </a:r>
            <a:r>
              <a:rPr lang="en-US" b="1" dirty="0" smtClean="0"/>
              <a:t> </a:t>
            </a:r>
            <a:r>
              <a:rPr lang="en-US" b="1" dirty="0" err="1" smtClean="0"/>
              <a:t>yada</a:t>
            </a:r>
            <a:r>
              <a:rPr lang="en-US" b="1" dirty="0" smtClean="0"/>
              <a:t> </a:t>
            </a:r>
            <a:r>
              <a:rPr lang="en-US" b="1" dirty="0" err="1" smtClean="0"/>
              <a:t>alanlarin</a:t>
            </a:r>
            <a:r>
              <a:rPr lang="en-US" b="1" dirty="0" smtClean="0"/>
              <a:t> </a:t>
            </a:r>
            <a:r>
              <a:rPr lang="en-US" b="1" dirty="0" err="1" smtClean="0"/>
              <a:t>sahip</a:t>
            </a:r>
            <a:r>
              <a:rPr lang="en-US" b="1" dirty="0" smtClean="0"/>
              <a:t> </a:t>
            </a:r>
            <a:r>
              <a:rPr lang="en-US" b="1" dirty="0" err="1" smtClean="0"/>
              <a:t>oldugu</a:t>
            </a:r>
            <a:r>
              <a:rPr lang="en-US" b="1" dirty="0" smtClean="0"/>
              <a:t> </a:t>
            </a:r>
            <a:r>
              <a:rPr lang="en-US" b="1" dirty="0" err="1" smtClean="0"/>
              <a:t>veri</a:t>
            </a:r>
            <a:r>
              <a:rPr lang="en-US" b="1" dirty="0" smtClean="0"/>
              <a:t> </a:t>
            </a:r>
            <a:r>
              <a:rPr lang="en-US" b="1" dirty="0" err="1" smtClean="0"/>
              <a:t>turlerinde</a:t>
            </a:r>
            <a:r>
              <a:rPr lang="en-US" b="1" dirty="0" smtClean="0"/>
              <a:t> </a:t>
            </a:r>
            <a:r>
              <a:rPr lang="en-US" b="1" dirty="0" err="1" smtClean="0"/>
              <a:t>degisiklik</a:t>
            </a:r>
            <a:r>
              <a:rPr lang="en-US" b="1" dirty="0" smtClean="0"/>
              <a:t> </a:t>
            </a:r>
            <a:r>
              <a:rPr lang="en-US" b="1" dirty="0" err="1" smtClean="0"/>
              <a:t>yapmak</a:t>
            </a:r>
            <a:r>
              <a:rPr lang="en-US" b="1" dirty="0" smtClean="0"/>
              <a:t> </a:t>
            </a:r>
            <a:r>
              <a:rPr lang="en-US" b="1" dirty="0" err="1" smtClean="0"/>
              <a:t>istiyorsaniz</a:t>
            </a:r>
            <a:r>
              <a:rPr lang="en-US" b="1" dirty="0" smtClean="0"/>
              <a:t> </a:t>
            </a:r>
            <a:r>
              <a:rPr lang="en-US" b="1" dirty="0" err="1" smtClean="0"/>
              <a:t>yine</a:t>
            </a:r>
            <a:r>
              <a:rPr lang="en-US" b="1" dirty="0" smtClean="0"/>
              <a:t> o </a:t>
            </a:r>
            <a:r>
              <a:rPr lang="en-US" b="1" dirty="0" err="1" smtClean="0"/>
              <a:t>tablonun</a:t>
            </a:r>
            <a:r>
              <a:rPr lang="en-US" b="1" dirty="0" smtClean="0"/>
              <a:t> </a:t>
            </a:r>
            <a:r>
              <a:rPr lang="en-US" b="1" dirty="0" err="1" smtClean="0"/>
              <a:t>uzerinde</a:t>
            </a:r>
            <a:r>
              <a:rPr lang="en-US" b="1" dirty="0" smtClean="0"/>
              <a:t> sag </a:t>
            </a:r>
            <a:r>
              <a:rPr lang="en-US" b="1" dirty="0" err="1" smtClean="0"/>
              <a:t>tus</a:t>
            </a:r>
            <a:r>
              <a:rPr lang="en-US" b="1" dirty="0" smtClean="0"/>
              <a:t> </a:t>
            </a:r>
            <a:r>
              <a:rPr lang="en-US" b="1" dirty="0" err="1" smtClean="0"/>
              <a:t>yapip</a:t>
            </a:r>
            <a:r>
              <a:rPr lang="en-US" b="1" dirty="0" smtClean="0"/>
              <a:t> </a:t>
            </a:r>
            <a:r>
              <a:rPr lang="en-US" b="1" dirty="0" err="1" smtClean="0"/>
              <a:t>acilan</a:t>
            </a:r>
            <a:r>
              <a:rPr lang="en-US" b="1" dirty="0" smtClean="0"/>
              <a:t> </a:t>
            </a:r>
            <a:r>
              <a:rPr lang="en-US" b="1" dirty="0" err="1" smtClean="0"/>
              <a:t>listede</a:t>
            </a:r>
            <a:r>
              <a:rPr lang="en-US" b="1" dirty="0" smtClean="0"/>
              <a:t> Design </a:t>
            </a:r>
            <a:r>
              <a:rPr lang="en-US" b="1" dirty="0" err="1" smtClean="0"/>
              <a:t>secenegini</a:t>
            </a:r>
            <a:r>
              <a:rPr lang="en-US" b="1" dirty="0" smtClean="0"/>
              <a:t> </a:t>
            </a:r>
            <a:r>
              <a:rPr lang="en-US" b="1" dirty="0" err="1" smtClean="0"/>
              <a:t>secmeniz</a:t>
            </a:r>
            <a:r>
              <a:rPr lang="en-US" b="1" dirty="0" smtClean="0"/>
              <a:t> </a:t>
            </a:r>
            <a:r>
              <a:rPr lang="en-US" b="1" dirty="0" err="1" smtClean="0"/>
              <a:t>yeterli</a:t>
            </a:r>
            <a:r>
              <a:rPr lang="en-US" b="1" dirty="0" smtClean="0"/>
              <a:t> </a:t>
            </a:r>
            <a:r>
              <a:rPr lang="en-US" b="1" dirty="0" err="1" smtClean="0"/>
              <a:t>olacaktir</a:t>
            </a:r>
            <a:r>
              <a:rPr lang="en-US" b="1" dirty="0" smtClean="0"/>
              <a:t>. </a:t>
            </a:r>
            <a:endParaRPr lang="en-US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381000"/>
            <a:ext cx="269176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Hakkimda</a:t>
            </a:r>
            <a:endParaRPr lang="en-US" sz="40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228600"/>
            <a:ext cx="44577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81000" y="1524000"/>
            <a:ext cx="8534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Iletisim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Icin</a:t>
            </a:r>
            <a:r>
              <a:rPr lang="en-US" sz="2800" b="1" dirty="0" smtClean="0"/>
              <a:t> :</a:t>
            </a:r>
          </a:p>
          <a:p>
            <a:endParaRPr lang="en-US" sz="2800" b="1" dirty="0" smtClean="0">
              <a:solidFill>
                <a:srgbClr val="C00000"/>
              </a:solidFill>
            </a:endParaRPr>
          </a:p>
          <a:p>
            <a:r>
              <a:rPr lang="en-US" sz="2800" b="1" dirty="0" smtClean="0">
                <a:solidFill>
                  <a:schemeClr val="bg1"/>
                </a:solidFill>
              </a:rPr>
              <a:t>Blog </a:t>
            </a:r>
            <a:r>
              <a:rPr lang="en-US" sz="2800" b="1" dirty="0" smtClean="0">
                <a:solidFill>
                  <a:schemeClr val="bg1"/>
                </a:solidFill>
              </a:rPr>
              <a:t>      : </a:t>
            </a:r>
            <a:r>
              <a:rPr lang="en-US" sz="2800" b="1" dirty="0" smtClean="0">
                <a:solidFill>
                  <a:srgbClr val="C00000"/>
                </a:solidFill>
              </a:rPr>
              <a:t>www.sevdanurgenc.com</a:t>
            </a:r>
          </a:p>
          <a:p>
            <a:r>
              <a:rPr lang="en-US" sz="2800" b="1" dirty="0" smtClean="0">
                <a:solidFill>
                  <a:schemeClr val="bg1"/>
                </a:solidFill>
              </a:rPr>
              <a:t>E - Mail : </a:t>
            </a:r>
            <a:r>
              <a:rPr lang="en-US" sz="2800" b="1" dirty="0" smtClean="0">
                <a:solidFill>
                  <a:srgbClr val="C00000"/>
                </a:solidFill>
              </a:rPr>
              <a:t>sevdanurgenc@sevdanurgenc.com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</a:rPr>
              <a:t>        </a:t>
            </a:r>
            <a:r>
              <a:rPr lang="en-US" sz="2800" b="1" dirty="0" smtClean="0">
                <a:solidFill>
                  <a:srgbClr val="C00000"/>
                </a:solidFill>
              </a:rPr>
              <a:t>nanonungunlugu@gmail.com</a:t>
            </a: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5334000"/>
            <a:ext cx="4267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5334000"/>
            <a:ext cx="383164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344269"/>
            <a:ext cx="891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Olusturmus</a:t>
            </a:r>
            <a:r>
              <a:rPr lang="en-US" b="1" dirty="0" smtClean="0"/>
              <a:t> </a:t>
            </a:r>
            <a:r>
              <a:rPr lang="en-US" b="1" dirty="0" err="1" smtClean="0"/>
              <a:t>oldugumuz</a:t>
            </a:r>
            <a:r>
              <a:rPr lang="en-US" b="1" dirty="0" smtClean="0"/>
              <a:t> </a:t>
            </a:r>
            <a:r>
              <a:rPr lang="en-US" b="1" dirty="0" err="1" smtClean="0"/>
              <a:t>veritabanina</a:t>
            </a:r>
            <a:r>
              <a:rPr lang="en-US" b="1" dirty="0" smtClean="0"/>
              <a:t> </a:t>
            </a:r>
            <a:r>
              <a:rPr lang="en-US" b="1" dirty="0" err="1" smtClean="0"/>
              <a:t>tablolardaki</a:t>
            </a:r>
            <a:r>
              <a:rPr lang="en-US" b="1" dirty="0" smtClean="0"/>
              <a:t> </a:t>
            </a:r>
            <a:r>
              <a:rPr lang="en-US" b="1" dirty="0" err="1" smtClean="0"/>
              <a:t>birincil</a:t>
            </a:r>
            <a:r>
              <a:rPr lang="en-US" b="1" dirty="0" smtClean="0"/>
              <a:t> </a:t>
            </a:r>
            <a:r>
              <a:rPr lang="en-US" b="1" dirty="0" err="1" smtClean="0"/>
              <a:t>anahtarlar</a:t>
            </a:r>
            <a:r>
              <a:rPr lang="en-US" b="1" dirty="0" smtClean="0"/>
              <a:t> </a:t>
            </a:r>
            <a:r>
              <a:rPr lang="en-US" b="1" dirty="0" err="1" smtClean="0"/>
              <a:t>uyacak</a:t>
            </a:r>
            <a:r>
              <a:rPr lang="en-US" b="1" dirty="0" smtClean="0"/>
              <a:t> </a:t>
            </a:r>
            <a:r>
              <a:rPr lang="en-US" b="1" dirty="0" err="1" smtClean="0"/>
              <a:t>sekilde</a:t>
            </a:r>
            <a:r>
              <a:rPr lang="en-US" b="1" dirty="0" smtClean="0"/>
              <a:t> </a:t>
            </a:r>
            <a:r>
              <a:rPr lang="en-US" b="1" dirty="0" err="1" smtClean="0"/>
              <a:t>tutarli</a:t>
            </a:r>
            <a:r>
              <a:rPr lang="en-US" b="1" dirty="0" smtClean="0"/>
              <a:t> </a:t>
            </a:r>
            <a:r>
              <a:rPr lang="en-US" b="1" dirty="0" err="1" smtClean="0"/>
              <a:t>veriler</a:t>
            </a:r>
            <a:r>
              <a:rPr lang="en-US" b="1" dirty="0" smtClean="0"/>
              <a:t> </a:t>
            </a:r>
            <a:r>
              <a:rPr lang="en-US" b="1" dirty="0" err="1" smtClean="0"/>
              <a:t>girelim</a:t>
            </a:r>
            <a:r>
              <a:rPr lang="en-US" b="1" dirty="0" smtClean="0"/>
              <a:t>. </a:t>
            </a:r>
            <a:r>
              <a:rPr lang="en-US" b="1" dirty="0" err="1" smtClean="0"/>
              <a:t>Girilen</a:t>
            </a:r>
            <a:r>
              <a:rPr lang="en-US" b="1" dirty="0" smtClean="0"/>
              <a:t> </a:t>
            </a:r>
            <a:r>
              <a:rPr lang="en-US" b="1" dirty="0" err="1" smtClean="0"/>
              <a:t>veriler</a:t>
            </a:r>
            <a:r>
              <a:rPr lang="en-US" b="1" dirty="0" smtClean="0"/>
              <a:t> </a:t>
            </a:r>
            <a:r>
              <a:rPr lang="en-US" b="1" dirty="0" err="1" smtClean="0"/>
              <a:t>arasindaki</a:t>
            </a:r>
            <a:r>
              <a:rPr lang="en-US" b="1" dirty="0" smtClean="0"/>
              <a:t> </a:t>
            </a:r>
            <a:r>
              <a:rPr lang="en-US" b="1" dirty="0" err="1" smtClean="0"/>
              <a:t>iliskilere</a:t>
            </a:r>
            <a:r>
              <a:rPr lang="en-US" b="1" dirty="0" smtClean="0"/>
              <a:t> </a:t>
            </a:r>
            <a:r>
              <a:rPr lang="en-US" b="1" dirty="0" err="1" smtClean="0"/>
              <a:t>dikkat</a:t>
            </a:r>
            <a:r>
              <a:rPr lang="en-US" b="1" dirty="0" smtClean="0"/>
              <a:t> </a:t>
            </a:r>
            <a:r>
              <a:rPr lang="en-US" b="1" dirty="0" err="1" smtClean="0"/>
              <a:t>ediniz</a:t>
            </a:r>
            <a:r>
              <a:rPr lang="en-US" b="1" dirty="0" smtClean="0"/>
              <a:t>.</a:t>
            </a:r>
            <a:endParaRPr lang="en-US" b="1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3344" y="1143000"/>
            <a:ext cx="8645856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2438400"/>
            <a:ext cx="8686800" cy="112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05400" y="5257800"/>
            <a:ext cx="3733800" cy="881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3733800"/>
            <a:ext cx="8686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2399" y="5257800"/>
            <a:ext cx="478301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38100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Ogrenciler</a:t>
            </a:r>
            <a:r>
              <a:rPr lang="en-US" b="1" dirty="0" smtClean="0"/>
              <a:t>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Notlar</a:t>
            </a:r>
            <a:r>
              <a:rPr lang="en-US" b="1" dirty="0" smtClean="0"/>
              <a:t> </a:t>
            </a:r>
            <a:r>
              <a:rPr lang="en-US" b="1" dirty="0" err="1" smtClean="0"/>
              <a:t>tablolari</a:t>
            </a:r>
            <a:r>
              <a:rPr lang="en-US" b="1" dirty="0" smtClean="0"/>
              <a:t> </a:t>
            </a:r>
            <a:r>
              <a:rPr lang="en-US" b="1" dirty="0" err="1" smtClean="0"/>
              <a:t>arasinda</a:t>
            </a:r>
            <a:r>
              <a:rPr lang="en-US" b="1" dirty="0" smtClean="0"/>
              <a:t> </a:t>
            </a:r>
            <a:r>
              <a:rPr lang="en-US" b="1" dirty="0" err="1" smtClean="0"/>
              <a:t>iliski</a:t>
            </a:r>
            <a:r>
              <a:rPr lang="en-US" b="1" dirty="0" smtClean="0"/>
              <a:t> </a:t>
            </a:r>
            <a:r>
              <a:rPr lang="en-US" b="1" dirty="0" err="1" smtClean="0"/>
              <a:t>olusturalim</a:t>
            </a:r>
            <a:r>
              <a:rPr lang="en-US" b="1" dirty="0" smtClean="0"/>
              <a:t>.</a:t>
            </a: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28600" y="1829812"/>
            <a:ext cx="8531503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Select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Ogrenciler.OgrenciNo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Ogrenciler.OgrenciAdi</a:t>
            </a:r>
            <a:r>
              <a:rPr lang="en-US" sz="2400" b="1" dirty="0" smtClean="0"/>
              <a:t>, </a:t>
            </a:r>
          </a:p>
          <a:p>
            <a:r>
              <a:rPr lang="en-US" sz="2400" b="1" dirty="0" err="1" smtClean="0"/>
              <a:t>Ogrenciler.OgrenciSoyadi</a:t>
            </a:r>
            <a:r>
              <a:rPr lang="en-US" sz="2400" b="1" dirty="0" smtClean="0"/>
              <a:t>, </a:t>
            </a:r>
          </a:p>
          <a:p>
            <a:r>
              <a:rPr lang="en-US" sz="2400" b="1" dirty="0" err="1" smtClean="0"/>
              <a:t>Notlar.Vize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Notlar.Final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Notlar.Butunleme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Notlar.Durum</a:t>
            </a:r>
            <a:endParaRPr lang="en-US" sz="2400" b="1" dirty="0" smtClean="0"/>
          </a:p>
          <a:p>
            <a:endParaRPr lang="en-US" sz="2400" b="1" dirty="0" smtClean="0"/>
          </a:p>
          <a:p>
            <a:r>
              <a:rPr lang="en-US" sz="2400" b="1" dirty="0" smtClean="0">
                <a:solidFill>
                  <a:srgbClr val="C00000"/>
                </a:solidFill>
              </a:rPr>
              <a:t>From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Ogrenciler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Notlar</a:t>
            </a:r>
            <a:endParaRPr lang="en-US" sz="2400" b="1" dirty="0" smtClean="0"/>
          </a:p>
          <a:p>
            <a:endParaRPr lang="en-US" sz="2400" b="1" dirty="0" smtClean="0"/>
          </a:p>
          <a:p>
            <a:r>
              <a:rPr lang="en-US" sz="2400" b="1" dirty="0" smtClean="0">
                <a:solidFill>
                  <a:srgbClr val="C00000"/>
                </a:solidFill>
              </a:rPr>
              <a:t>Where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Notlar.OgrenciNo</a:t>
            </a:r>
            <a:r>
              <a:rPr lang="en-US" sz="2400" b="1" dirty="0" smtClean="0"/>
              <a:t> = </a:t>
            </a:r>
            <a:r>
              <a:rPr lang="en-US" sz="2400" b="1" dirty="0" err="1" smtClean="0"/>
              <a:t>Ogrenciler.OgrenciNo</a:t>
            </a:r>
            <a:endParaRPr lang="en-US" sz="2400" b="1" dirty="0" smtClean="0"/>
          </a:p>
          <a:p>
            <a:endParaRPr lang="en-US" sz="2400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990600"/>
            <a:ext cx="9144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316468"/>
            <a:ext cx="883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Tablolar</a:t>
            </a:r>
            <a:r>
              <a:rPr lang="en-US" b="1" dirty="0" smtClean="0"/>
              <a:t> </a:t>
            </a:r>
            <a:r>
              <a:rPr lang="en-US" b="1" dirty="0" err="1" smtClean="0"/>
              <a:t>arasindaki</a:t>
            </a:r>
            <a:r>
              <a:rPr lang="en-US" b="1" dirty="0" smtClean="0"/>
              <a:t> </a:t>
            </a:r>
            <a:r>
              <a:rPr lang="en-US" b="1" dirty="0" err="1" smtClean="0"/>
              <a:t>iliskinin</a:t>
            </a:r>
            <a:r>
              <a:rPr lang="en-US" b="1" dirty="0" smtClean="0"/>
              <a:t> </a:t>
            </a:r>
            <a:r>
              <a:rPr lang="en-US" b="1" dirty="0" err="1" smtClean="0"/>
              <a:t>sonucu</a:t>
            </a:r>
            <a:r>
              <a:rPr lang="en-US" b="1" dirty="0" smtClean="0"/>
              <a:t> </a:t>
            </a:r>
            <a:r>
              <a:rPr lang="en-US" b="1" dirty="0" err="1" smtClean="0"/>
              <a:t>asagidaki</a:t>
            </a:r>
            <a:r>
              <a:rPr lang="en-US" b="1" dirty="0" smtClean="0"/>
              <a:t> </a:t>
            </a:r>
            <a:r>
              <a:rPr lang="en-US" b="1" dirty="0" err="1" smtClean="0"/>
              <a:t>gibidir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2057400"/>
            <a:ext cx="8763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Select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Ogrenciler.OgrenciNo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Ogrenciler.OgrenciAdi</a:t>
            </a:r>
            <a:r>
              <a:rPr lang="en-US" sz="2400" b="1" dirty="0" smtClean="0"/>
              <a:t>, </a:t>
            </a:r>
          </a:p>
          <a:p>
            <a:r>
              <a:rPr lang="en-US" sz="2400" b="1" dirty="0" err="1" smtClean="0"/>
              <a:t>Ogrenciler.OgrenciSoyadi</a:t>
            </a:r>
            <a:r>
              <a:rPr lang="en-US" sz="2400" b="1" dirty="0" smtClean="0"/>
              <a:t>,</a:t>
            </a:r>
          </a:p>
          <a:p>
            <a:r>
              <a:rPr lang="en-US" sz="2400" b="1" dirty="0" err="1" smtClean="0"/>
              <a:t>Bolumler.BolumAdi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Fakulteler.FakulteAdi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Dersler.DersAdi</a:t>
            </a:r>
            <a:r>
              <a:rPr lang="en-US" sz="2400" b="1" dirty="0" smtClean="0"/>
              <a:t>, </a:t>
            </a:r>
          </a:p>
          <a:p>
            <a:r>
              <a:rPr lang="en-US" sz="2400" b="1" dirty="0" err="1" smtClean="0"/>
              <a:t>Notlar.Vize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Notlar.Final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Notlar.Butunleme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Notlar.Durum</a:t>
            </a:r>
            <a:endParaRPr lang="en-US" sz="2400" b="1" dirty="0" smtClean="0"/>
          </a:p>
          <a:p>
            <a:endParaRPr lang="en-US" sz="2400" b="1" dirty="0" smtClean="0"/>
          </a:p>
          <a:p>
            <a:r>
              <a:rPr lang="en-US" sz="2400" b="1" dirty="0" smtClean="0">
                <a:solidFill>
                  <a:srgbClr val="C00000"/>
                </a:solidFill>
              </a:rPr>
              <a:t>From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Ogrenciler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Bolumler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Notlar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Dersler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Fakulteler</a:t>
            </a:r>
            <a:endParaRPr lang="en-US" sz="2400" b="1" dirty="0" smtClean="0"/>
          </a:p>
          <a:p>
            <a:endParaRPr lang="en-US" sz="2400" b="1" dirty="0" smtClean="0"/>
          </a:p>
          <a:p>
            <a:r>
              <a:rPr lang="en-US" sz="2400" b="1" dirty="0" smtClean="0">
                <a:solidFill>
                  <a:srgbClr val="C00000"/>
                </a:solidFill>
              </a:rPr>
              <a:t>Where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Bolumler.BolumNo</a:t>
            </a:r>
            <a:r>
              <a:rPr lang="en-US" sz="2400" b="1" dirty="0" smtClean="0"/>
              <a:t> = </a:t>
            </a:r>
            <a:r>
              <a:rPr lang="en-US" sz="2400" b="1" dirty="0" err="1" smtClean="0"/>
              <a:t>Dersler.BolumNo</a:t>
            </a:r>
            <a:endParaRPr lang="en-US" sz="2400" b="1" dirty="0" smtClean="0"/>
          </a:p>
          <a:p>
            <a:r>
              <a:rPr lang="en-US" sz="2400" b="1" dirty="0" smtClean="0">
                <a:solidFill>
                  <a:srgbClr val="C00000"/>
                </a:solidFill>
              </a:rPr>
              <a:t>And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Bolumler.FakulteNo</a:t>
            </a:r>
            <a:r>
              <a:rPr lang="en-US" sz="2400" b="1" dirty="0" smtClean="0"/>
              <a:t> = </a:t>
            </a:r>
            <a:r>
              <a:rPr lang="en-US" sz="2400" b="1" dirty="0" err="1" smtClean="0"/>
              <a:t>Fakulteler.FakulteNo</a:t>
            </a:r>
            <a:endParaRPr lang="en-US" sz="2400" b="1" dirty="0" smtClean="0"/>
          </a:p>
          <a:p>
            <a:r>
              <a:rPr lang="en-US" sz="2400" b="1" dirty="0" smtClean="0">
                <a:solidFill>
                  <a:srgbClr val="C00000"/>
                </a:solidFill>
              </a:rPr>
              <a:t>And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Dersler.DersNo</a:t>
            </a:r>
            <a:r>
              <a:rPr lang="en-US" sz="2400" b="1" dirty="0" smtClean="0"/>
              <a:t> = </a:t>
            </a:r>
            <a:r>
              <a:rPr lang="en-US" sz="2400" b="1" dirty="0" err="1" smtClean="0"/>
              <a:t>Notlar.DersNo</a:t>
            </a:r>
            <a:endParaRPr lang="en-US" sz="2400" b="1" dirty="0" smtClean="0"/>
          </a:p>
          <a:p>
            <a:r>
              <a:rPr lang="en-US" sz="2400" b="1" dirty="0" smtClean="0">
                <a:solidFill>
                  <a:srgbClr val="C00000"/>
                </a:solidFill>
              </a:rPr>
              <a:t>And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Notlar.OgrenciNo</a:t>
            </a:r>
            <a:r>
              <a:rPr lang="en-US" sz="2400" b="1" dirty="0" smtClean="0"/>
              <a:t> = </a:t>
            </a:r>
            <a:r>
              <a:rPr lang="en-US" sz="2400" b="1" dirty="0" err="1" smtClean="0"/>
              <a:t>Ogrenciler.OgrenciNo</a:t>
            </a:r>
            <a:endParaRPr lang="en-US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6200" y="381000"/>
            <a:ext cx="868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Tablolar</a:t>
            </a:r>
            <a:r>
              <a:rPr lang="en-US" b="1" dirty="0" smtClean="0"/>
              <a:t> </a:t>
            </a:r>
            <a:r>
              <a:rPr lang="en-US" b="1" dirty="0" err="1" smtClean="0"/>
              <a:t>arasindaki</a:t>
            </a:r>
            <a:r>
              <a:rPr lang="en-US" b="1" dirty="0" smtClean="0"/>
              <a:t> </a:t>
            </a:r>
            <a:r>
              <a:rPr lang="en-US" b="1" dirty="0" err="1" smtClean="0"/>
              <a:t>iliskiyi</a:t>
            </a:r>
            <a:r>
              <a:rPr lang="en-US" b="1" dirty="0" smtClean="0"/>
              <a:t> </a:t>
            </a:r>
            <a:r>
              <a:rPr lang="en-US" b="1" dirty="0" err="1" smtClean="0"/>
              <a:t>basit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 smtClean="0"/>
              <a:t>sekilde</a:t>
            </a:r>
            <a:r>
              <a:rPr lang="en-US" b="1" dirty="0" smtClean="0"/>
              <a:t> Where </a:t>
            </a:r>
            <a:r>
              <a:rPr lang="en-US" b="1" dirty="0" err="1" smtClean="0"/>
              <a:t>sartinin</a:t>
            </a:r>
            <a:r>
              <a:rPr lang="en-US" b="1" dirty="0" smtClean="0"/>
              <a:t> </a:t>
            </a:r>
            <a:r>
              <a:rPr lang="en-US" b="1" dirty="0" err="1" smtClean="0"/>
              <a:t>icerisinde</a:t>
            </a:r>
            <a:r>
              <a:rPr lang="en-US" b="1" dirty="0" smtClean="0"/>
              <a:t> And </a:t>
            </a:r>
            <a:r>
              <a:rPr lang="en-US" b="1" dirty="0" err="1" smtClean="0"/>
              <a:t>operatorunu</a:t>
            </a:r>
            <a:r>
              <a:rPr lang="en-US" b="1" dirty="0" smtClean="0"/>
              <a:t> </a:t>
            </a:r>
            <a:r>
              <a:rPr lang="en-US" b="1" dirty="0" err="1" smtClean="0"/>
              <a:t>kullanarak</a:t>
            </a:r>
            <a:r>
              <a:rPr lang="en-US" b="1" dirty="0" smtClean="0"/>
              <a:t> </a:t>
            </a:r>
            <a:r>
              <a:rPr lang="en-US" b="1" dirty="0" err="1" smtClean="0"/>
              <a:t>kullanalim</a:t>
            </a:r>
            <a:r>
              <a:rPr lang="en-US" b="1" dirty="0" smtClean="0"/>
              <a:t>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316468"/>
            <a:ext cx="883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Tablolar</a:t>
            </a:r>
            <a:r>
              <a:rPr lang="en-US" b="1" dirty="0" smtClean="0"/>
              <a:t> </a:t>
            </a:r>
            <a:r>
              <a:rPr lang="en-US" b="1" dirty="0" err="1" smtClean="0"/>
              <a:t>arasindaki</a:t>
            </a:r>
            <a:r>
              <a:rPr lang="en-US" b="1" dirty="0" smtClean="0"/>
              <a:t> </a:t>
            </a:r>
            <a:r>
              <a:rPr lang="en-US" b="1" dirty="0" err="1" smtClean="0"/>
              <a:t>iliskinin</a:t>
            </a:r>
            <a:r>
              <a:rPr lang="en-US" b="1" dirty="0" smtClean="0"/>
              <a:t> </a:t>
            </a:r>
            <a:r>
              <a:rPr lang="en-US" b="1" dirty="0" err="1" smtClean="0"/>
              <a:t>sonucu</a:t>
            </a:r>
            <a:r>
              <a:rPr lang="en-US" b="1" dirty="0" smtClean="0"/>
              <a:t> </a:t>
            </a:r>
            <a:r>
              <a:rPr lang="en-US" b="1" dirty="0" err="1" smtClean="0"/>
              <a:t>asagidaki</a:t>
            </a:r>
            <a:r>
              <a:rPr lang="en-US" b="1" dirty="0" smtClean="0"/>
              <a:t> </a:t>
            </a:r>
            <a:r>
              <a:rPr lang="en-US" b="1" dirty="0" err="1" smtClean="0"/>
              <a:t>gibidir</a:t>
            </a:r>
            <a:r>
              <a:rPr lang="en-US" b="1" dirty="0" smtClean="0"/>
              <a:t>.</a:t>
            </a:r>
            <a:endParaRPr lang="en-US" b="1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90600"/>
            <a:ext cx="91440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057400"/>
            <a:ext cx="8588901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28600" y="381000"/>
            <a:ext cx="830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Tablolar</a:t>
            </a:r>
            <a:r>
              <a:rPr lang="en-US" b="1" dirty="0" smtClean="0"/>
              <a:t> </a:t>
            </a:r>
            <a:r>
              <a:rPr lang="en-US" b="1" dirty="0" err="1" smtClean="0"/>
              <a:t>arasi</a:t>
            </a:r>
            <a:r>
              <a:rPr lang="en-US" b="1" dirty="0" smtClean="0"/>
              <a:t> </a:t>
            </a:r>
            <a:r>
              <a:rPr lang="en-US" b="1" dirty="0" err="1" smtClean="0"/>
              <a:t>iliskiyi</a:t>
            </a:r>
            <a:r>
              <a:rPr lang="en-US" b="1" dirty="0" smtClean="0"/>
              <a:t> Diagram </a:t>
            </a:r>
            <a:r>
              <a:rPr lang="en-US" b="1" dirty="0" err="1" smtClean="0"/>
              <a:t>seklinde</a:t>
            </a:r>
            <a:r>
              <a:rPr lang="en-US" b="1" dirty="0" smtClean="0"/>
              <a:t> </a:t>
            </a:r>
            <a:r>
              <a:rPr lang="en-US" b="1" dirty="0" err="1" smtClean="0"/>
              <a:t>inceleyecek</a:t>
            </a:r>
            <a:r>
              <a:rPr lang="en-US" b="1" dirty="0" smtClean="0"/>
              <a:t> </a:t>
            </a:r>
            <a:r>
              <a:rPr lang="en-US" b="1" dirty="0" err="1" smtClean="0"/>
              <a:t>olursak</a:t>
            </a:r>
            <a:r>
              <a:rPr lang="en-US" b="1" dirty="0" smtClean="0"/>
              <a:t>;</a:t>
            </a:r>
          </a:p>
          <a:p>
            <a:endParaRPr lang="en-US" b="1" dirty="0" smtClean="0"/>
          </a:p>
          <a:p>
            <a:pPr>
              <a:buFont typeface="Wingdings" pitchFamily="2" charset="2"/>
              <a:buChar char="q"/>
            </a:pPr>
            <a:r>
              <a:rPr lang="en-US" b="1" dirty="0" smtClean="0"/>
              <a:t> </a:t>
            </a:r>
            <a:r>
              <a:rPr lang="en-US" b="1" dirty="0" smtClean="0"/>
              <a:t> </a:t>
            </a:r>
            <a:r>
              <a:rPr lang="en-US" b="1" dirty="0" err="1" smtClean="0"/>
              <a:t>Sekulde</a:t>
            </a:r>
            <a:r>
              <a:rPr lang="en-US" b="1" dirty="0" smtClean="0"/>
              <a:t> </a:t>
            </a:r>
            <a:r>
              <a:rPr lang="en-US" b="1" dirty="0" err="1" smtClean="0"/>
              <a:t>vermis</a:t>
            </a:r>
            <a:r>
              <a:rPr lang="en-US" b="1" dirty="0" smtClean="0"/>
              <a:t> </a:t>
            </a:r>
            <a:r>
              <a:rPr lang="en-US" b="1" dirty="0" err="1" smtClean="0"/>
              <a:t>oldugumuz</a:t>
            </a:r>
            <a:r>
              <a:rPr lang="en-US" b="1" dirty="0" smtClean="0"/>
              <a:t> </a:t>
            </a:r>
            <a:r>
              <a:rPr lang="en-US" b="1" dirty="0" err="1" smtClean="0"/>
              <a:t>birincil</a:t>
            </a:r>
            <a:r>
              <a:rPr lang="en-US" b="1" dirty="0" smtClean="0"/>
              <a:t> </a:t>
            </a:r>
            <a:r>
              <a:rPr lang="en-US" b="1" dirty="0" err="1" smtClean="0"/>
              <a:t>anahtarlarin</a:t>
            </a:r>
            <a:r>
              <a:rPr lang="en-US" b="1" dirty="0" smtClean="0"/>
              <a:t> </a:t>
            </a:r>
            <a:r>
              <a:rPr lang="en-US" b="1" dirty="0" err="1" smtClean="0"/>
              <a:t>iliskili</a:t>
            </a:r>
            <a:r>
              <a:rPr lang="en-US" b="1" dirty="0" smtClean="0"/>
              <a:t> </a:t>
            </a:r>
            <a:r>
              <a:rPr lang="en-US" b="1" dirty="0" err="1" smtClean="0"/>
              <a:t>oldugu</a:t>
            </a:r>
            <a:r>
              <a:rPr lang="en-US" b="1" dirty="0" smtClean="0"/>
              <a:t> </a:t>
            </a:r>
            <a:r>
              <a:rPr lang="en-US" b="1" dirty="0" err="1" smtClean="0"/>
              <a:t>tablolardaki</a:t>
            </a:r>
            <a:r>
              <a:rPr lang="en-US" b="1" dirty="0" smtClean="0"/>
              <a:t> </a:t>
            </a:r>
            <a:r>
              <a:rPr lang="en-US" b="1" dirty="0" err="1" smtClean="0"/>
              <a:t>alanlara</a:t>
            </a:r>
            <a:r>
              <a:rPr lang="en-US" b="1" dirty="0" smtClean="0"/>
              <a:t> </a:t>
            </a:r>
            <a:r>
              <a:rPr lang="en-US" b="1" dirty="0" err="1" smtClean="0"/>
              <a:t>dikkat</a:t>
            </a:r>
            <a:r>
              <a:rPr lang="en-US" b="1" dirty="0" smtClean="0"/>
              <a:t> </a:t>
            </a:r>
            <a:r>
              <a:rPr lang="en-US" b="1" dirty="0" err="1" smtClean="0"/>
              <a:t>ediniz</a:t>
            </a:r>
            <a:r>
              <a:rPr lang="en-US" b="1" dirty="0" smtClean="0"/>
              <a:t>. </a:t>
            </a:r>
            <a:endParaRPr lang="en-US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582" y="685800"/>
            <a:ext cx="8353569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Hadi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 !</a:t>
            </a:r>
          </a:p>
          <a:p>
            <a:endParaRPr lang="en-US" sz="4000" b="1" cap="none" spc="0" dirty="0" smtClean="0">
              <a:ln w="50800"/>
              <a:solidFill>
                <a:srgbClr val="C00000"/>
              </a:solidFill>
              <a:effectLst/>
            </a:endParaRPr>
          </a:p>
          <a:p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Simdi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, </a:t>
            </a:r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Sorularinizi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Yanitlayalim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…</a:t>
            </a:r>
            <a:endParaRPr lang="en-US" sz="40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pic>
        <p:nvPicPr>
          <p:cNvPr id="32770" name="Picture 2" descr="https://fbcdn-sphotos-a-a.akamaihd.net/hphotos-ak-ash4/297723_232256523491673_61899105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200400"/>
            <a:ext cx="3429000" cy="3429000"/>
          </a:xfrm>
          <a:prstGeom prst="rect">
            <a:avLst/>
          </a:prstGeom>
          <a:noFill/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3203575"/>
            <a:ext cx="1406525" cy="197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4419600"/>
            <a:ext cx="2903537" cy="225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304800"/>
            <a:ext cx="8534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smtClean="0">
                <a:solidFill>
                  <a:srgbClr val="C00000"/>
                </a:solidFill>
              </a:rPr>
              <a:t>ODEV</a:t>
            </a:r>
          </a:p>
          <a:p>
            <a:endParaRPr lang="en-US" sz="2400" b="1" u="sng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US" b="1" dirty="0" smtClean="0"/>
              <a:t>  </a:t>
            </a:r>
            <a:r>
              <a:rPr lang="en-US" b="1" dirty="0" err="1" smtClean="0"/>
              <a:t>Kutuphane</a:t>
            </a:r>
            <a:r>
              <a:rPr lang="en-US" b="1" dirty="0" smtClean="0"/>
              <a:t> </a:t>
            </a:r>
            <a:r>
              <a:rPr lang="en-US" b="1" dirty="0" err="1" smtClean="0"/>
              <a:t>Bilgi</a:t>
            </a:r>
            <a:r>
              <a:rPr lang="en-US" b="1" dirty="0" smtClean="0"/>
              <a:t> </a:t>
            </a:r>
            <a:r>
              <a:rPr lang="en-US" b="1" dirty="0" err="1" smtClean="0"/>
              <a:t>Sistemini</a:t>
            </a:r>
            <a:r>
              <a:rPr lang="en-US" b="1" dirty="0" smtClean="0"/>
              <a:t> </a:t>
            </a:r>
            <a:r>
              <a:rPr lang="en-US" b="1" dirty="0" err="1" smtClean="0"/>
              <a:t>olusturunuz</a:t>
            </a:r>
            <a:r>
              <a:rPr lang="en-US" b="1" dirty="0" smtClean="0"/>
              <a:t>.</a:t>
            </a:r>
          </a:p>
          <a:p>
            <a:pPr>
              <a:buFont typeface="Wingdings" pitchFamily="2" charset="2"/>
              <a:buChar char="q"/>
            </a:pPr>
            <a:endParaRPr lang="en-US" b="1" dirty="0" smtClean="0"/>
          </a:p>
          <a:p>
            <a:pPr>
              <a:buFont typeface="Wingdings" pitchFamily="2" charset="2"/>
              <a:buChar char="q"/>
            </a:pPr>
            <a:r>
              <a:rPr lang="en-US" b="1" dirty="0" smtClean="0"/>
              <a:t>  </a:t>
            </a:r>
            <a:r>
              <a:rPr lang="en-US" b="1" dirty="0" err="1" smtClean="0"/>
              <a:t>Icerisine</a:t>
            </a:r>
            <a:r>
              <a:rPr lang="en-US" b="1" dirty="0" smtClean="0"/>
              <a:t> </a:t>
            </a:r>
            <a:r>
              <a:rPr lang="en-US" b="1" dirty="0" err="1" smtClean="0"/>
              <a:t>mantikli</a:t>
            </a:r>
            <a:r>
              <a:rPr lang="en-US" b="1" dirty="0" smtClean="0"/>
              <a:t> </a:t>
            </a:r>
            <a:r>
              <a:rPr lang="en-US" b="1" dirty="0" err="1" smtClean="0"/>
              <a:t>veriler</a:t>
            </a:r>
            <a:r>
              <a:rPr lang="en-US" b="1" dirty="0" smtClean="0"/>
              <a:t> </a:t>
            </a:r>
            <a:r>
              <a:rPr lang="en-US" b="1" dirty="0" err="1" smtClean="0"/>
              <a:t>giriniz</a:t>
            </a:r>
            <a:r>
              <a:rPr lang="en-US" b="1" dirty="0" smtClean="0"/>
              <a:t>.</a:t>
            </a:r>
          </a:p>
          <a:p>
            <a:pPr>
              <a:buFont typeface="Wingdings" pitchFamily="2" charset="2"/>
              <a:buChar char="q"/>
            </a:pPr>
            <a:endParaRPr lang="en-US" b="1" dirty="0" smtClean="0"/>
          </a:p>
          <a:p>
            <a:pPr>
              <a:buFont typeface="Wingdings" pitchFamily="2" charset="2"/>
              <a:buChar char="q"/>
            </a:pPr>
            <a:r>
              <a:rPr lang="en-US" b="1" dirty="0" smtClean="0"/>
              <a:t>  </a:t>
            </a:r>
            <a:r>
              <a:rPr lang="en-US" b="1" dirty="0" err="1" smtClean="0"/>
              <a:t>Tablolar</a:t>
            </a:r>
            <a:r>
              <a:rPr lang="en-US" b="1" dirty="0" smtClean="0"/>
              <a:t> </a:t>
            </a:r>
            <a:r>
              <a:rPr lang="en-US" b="1" dirty="0" err="1" smtClean="0"/>
              <a:t>arasi</a:t>
            </a:r>
            <a:r>
              <a:rPr lang="en-US" b="1" dirty="0" smtClean="0"/>
              <a:t> </a:t>
            </a:r>
            <a:r>
              <a:rPr lang="en-US" b="1" dirty="0" err="1" smtClean="0"/>
              <a:t>iliskiyi</a:t>
            </a:r>
            <a:r>
              <a:rPr lang="en-US" b="1" dirty="0" smtClean="0"/>
              <a:t> </a:t>
            </a:r>
            <a:r>
              <a:rPr lang="en-US" b="1" dirty="0" err="1" smtClean="0"/>
              <a:t>saglayiniz</a:t>
            </a:r>
            <a:r>
              <a:rPr lang="en-US" b="1" dirty="0" smtClean="0"/>
              <a:t>.</a:t>
            </a:r>
          </a:p>
          <a:p>
            <a:pPr>
              <a:buFont typeface="Wingdings" pitchFamily="2" charset="2"/>
              <a:buChar char="q"/>
            </a:pPr>
            <a:endParaRPr lang="en-US" b="1" dirty="0" smtClean="0"/>
          </a:p>
          <a:p>
            <a:pPr>
              <a:buFont typeface="Wingdings" pitchFamily="2" charset="2"/>
              <a:buChar char="q"/>
            </a:pPr>
            <a:r>
              <a:rPr lang="en-US" b="1" dirty="0" smtClean="0"/>
              <a:t>  </a:t>
            </a:r>
            <a:r>
              <a:rPr lang="en-US" b="1" dirty="0" err="1" smtClean="0"/>
              <a:t>Bunlarla</a:t>
            </a:r>
            <a:r>
              <a:rPr lang="en-US" b="1" dirty="0" smtClean="0"/>
              <a:t> </a:t>
            </a:r>
            <a:r>
              <a:rPr lang="en-US" b="1" dirty="0" err="1" smtClean="0"/>
              <a:t>ilgili</a:t>
            </a:r>
            <a:r>
              <a:rPr lang="en-US" b="1" dirty="0" smtClean="0"/>
              <a:t> </a:t>
            </a:r>
            <a:r>
              <a:rPr lang="en-US" b="1" dirty="0" err="1" smtClean="0"/>
              <a:t>tum</a:t>
            </a:r>
            <a:r>
              <a:rPr lang="en-US" b="1" dirty="0" smtClean="0"/>
              <a:t> </a:t>
            </a:r>
            <a:r>
              <a:rPr lang="en-US" b="1" dirty="0" err="1" smtClean="0"/>
              <a:t>sql</a:t>
            </a:r>
            <a:r>
              <a:rPr lang="en-US" b="1" dirty="0" smtClean="0"/>
              <a:t> </a:t>
            </a:r>
            <a:r>
              <a:rPr lang="en-US" b="1" dirty="0" err="1" smtClean="0"/>
              <a:t>cumlelerini</a:t>
            </a:r>
            <a:r>
              <a:rPr lang="en-US" b="1" dirty="0" smtClean="0"/>
              <a:t>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ekran</a:t>
            </a:r>
            <a:r>
              <a:rPr lang="en-US" b="1" dirty="0" smtClean="0"/>
              <a:t> </a:t>
            </a:r>
            <a:r>
              <a:rPr lang="en-US" b="1" dirty="0" err="1" smtClean="0"/>
              <a:t>goruntulerini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word </a:t>
            </a:r>
            <a:r>
              <a:rPr lang="en-US" b="1" dirty="0" err="1" smtClean="0"/>
              <a:t>belgesinde</a:t>
            </a:r>
            <a:r>
              <a:rPr lang="en-US" b="1" dirty="0" smtClean="0"/>
              <a:t> </a:t>
            </a:r>
            <a:r>
              <a:rPr lang="en-US" b="1" dirty="0" err="1" smtClean="0"/>
              <a:t>rapor</a:t>
            </a:r>
            <a:r>
              <a:rPr lang="en-US" b="1" dirty="0" smtClean="0"/>
              <a:t> </a:t>
            </a:r>
            <a:r>
              <a:rPr lang="en-US" b="1" dirty="0" err="1" smtClean="0"/>
              <a:t>halinde</a:t>
            </a:r>
            <a:r>
              <a:rPr lang="en-US" b="1" dirty="0" smtClean="0"/>
              <a:t> </a:t>
            </a:r>
            <a:r>
              <a:rPr lang="en-US" b="1" dirty="0" err="1" smtClean="0"/>
              <a:t>sununuz</a:t>
            </a:r>
            <a:r>
              <a:rPr lang="en-US" b="1" dirty="0" smtClean="0"/>
              <a:t>.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81000" y="6172200"/>
            <a:ext cx="788389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400" b="1" dirty="0" err="1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Odev</a:t>
            </a:r>
            <a:r>
              <a:rPr lang="en-US" sz="2400" b="1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b="1" dirty="0" err="1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teslim</a:t>
            </a:r>
            <a:r>
              <a:rPr lang="en-US" sz="2400" b="1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 Mail </a:t>
            </a:r>
            <a:r>
              <a:rPr lang="en-US" sz="2400" b="1" dirty="0" err="1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adresi</a:t>
            </a:r>
            <a:r>
              <a:rPr lang="en-US" sz="2400" b="1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 ; </a:t>
            </a:r>
            <a:r>
              <a:rPr lang="en-US" sz="2400" b="1" cap="none" spc="0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nanonungunlugu@gmail.com</a:t>
            </a:r>
            <a:endParaRPr lang="en-US" sz="2400" b="1" cap="none" spc="0" dirty="0">
              <a:ln w="50800"/>
              <a:solidFill>
                <a:schemeClr val="bg1">
                  <a:lumMod val="95000"/>
                  <a:lumOff val="5000"/>
                </a:schemeClr>
              </a:solidFill>
              <a:effectLst/>
            </a:endParaRP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00" y="152400"/>
            <a:ext cx="95340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" y="990600"/>
            <a:ext cx="825418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800" b="1" cap="none" spc="0" dirty="0" err="1" smtClean="0">
                <a:ln w="50800"/>
                <a:solidFill>
                  <a:srgbClr val="C00000"/>
                </a:solidFill>
                <a:effectLst/>
              </a:rPr>
              <a:t>Katiliminiz</a:t>
            </a:r>
            <a:r>
              <a:rPr lang="en-US" sz="48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4800" b="1" cap="none" spc="0" dirty="0" err="1" smtClean="0">
                <a:ln w="50800"/>
                <a:solidFill>
                  <a:srgbClr val="C00000"/>
                </a:solidFill>
                <a:effectLst/>
              </a:rPr>
              <a:t>Icin</a:t>
            </a:r>
            <a:r>
              <a:rPr lang="en-US" sz="48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4800" b="1" cap="none" spc="0" dirty="0" err="1" smtClean="0">
                <a:ln w="50800"/>
                <a:solidFill>
                  <a:srgbClr val="C00000"/>
                </a:solidFill>
                <a:effectLst/>
              </a:rPr>
              <a:t>Tesekkurler</a:t>
            </a:r>
            <a:endParaRPr lang="en-US" sz="48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105400"/>
            <a:ext cx="90172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i="1" dirty="0" err="1" smtClean="0">
                <a:solidFill>
                  <a:schemeClr val="bg1"/>
                </a:solidFill>
              </a:rPr>
              <a:t>Soru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ve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odev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teslimleriniz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icin</a:t>
            </a:r>
            <a:r>
              <a:rPr lang="en-US" sz="2400" b="1" i="1" dirty="0" smtClean="0">
                <a:solidFill>
                  <a:schemeClr val="bg1"/>
                </a:solidFill>
              </a:rPr>
              <a:t> mail </a:t>
            </a:r>
            <a:r>
              <a:rPr lang="en-US" sz="2400" b="1" i="1" dirty="0" err="1" smtClean="0">
                <a:solidFill>
                  <a:schemeClr val="bg1"/>
                </a:solidFill>
              </a:rPr>
              <a:t>adresinden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ulasabilirsiniz</a:t>
            </a:r>
            <a:r>
              <a:rPr lang="en-US" sz="2400" b="1" i="1" dirty="0" smtClean="0">
                <a:solidFill>
                  <a:schemeClr val="bg1"/>
                </a:solidFill>
              </a:rPr>
              <a:t>…</a:t>
            </a:r>
          </a:p>
          <a:p>
            <a:pPr algn="ctr"/>
            <a:endParaRPr lang="en-US" sz="2400" b="1" i="1" dirty="0" smtClean="0">
              <a:solidFill>
                <a:schemeClr val="bg1"/>
              </a:solidFill>
            </a:endParaRPr>
          </a:p>
          <a:p>
            <a:pPr algn="ctr"/>
            <a:r>
              <a:rPr lang="en-US" sz="2400" b="1" i="1" dirty="0" smtClean="0">
                <a:solidFill>
                  <a:schemeClr val="bg1"/>
                </a:solidFill>
              </a:rPr>
              <a:t>nanonungunlugu@gmail.com</a:t>
            </a:r>
            <a:endParaRPr lang="en-US" sz="2400" b="1" i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343400" y="3124200"/>
            <a:ext cx="43396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3600" b="1" cap="none" spc="0" dirty="0" err="1" smtClean="0">
                <a:ln w="50800"/>
                <a:solidFill>
                  <a:srgbClr val="C00000"/>
                </a:solidFill>
                <a:effectLst/>
              </a:rPr>
              <a:t>Bol</a:t>
            </a:r>
            <a:r>
              <a:rPr lang="en-US" sz="3600" b="1" dirty="0" smtClean="0">
                <a:ln w="50800"/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ln w="50800"/>
                <a:solidFill>
                  <a:srgbClr val="C00000"/>
                </a:solidFill>
              </a:rPr>
              <a:t>Sorgulu</a:t>
            </a:r>
            <a:r>
              <a:rPr lang="en-US" sz="3600" b="1" dirty="0" smtClean="0">
                <a:ln w="50800"/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ln w="50800"/>
                <a:solidFill>
                  <a:srgbClr val="C00000"/>
                </a:solidFill>
              </a:rPr>
              <a:t>Gunler</a:t>
            </a:r>
            <a:endParaRPr lang="en-US" sz="36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029200" y="4191000"/>
            <a:ext cx="293061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800" b="1" cap="none" spc="0" dirty="0" err="1" smtClean="0">
                <a:ln w="50800"/>
                <a:solidFill>
                  <a:srgbClr val="C00000"/>
                </a:solidFill>
                <a:effectLst/>
              </a:rPr>
              <a:t>Sevdanur</a:t>
            </a:r>
            <a:r>
              <a:rPr lang="en-US" sz="2800" b="1" cap="none" spc="0" dirty="0" smtClean="0">
                <a:ln w="50800"/>
                <a:solidFill>
                  <a:srgbClr val="C00000"/>
                </a:solidFill>
                <a:effectLst/>
              </a:rPr>
              <a:t> GENC</a:t>
            </a:r>
            <a:endParaRPr lang="en-US" sz="28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04800"/>
            <a:ext cx="86868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C00000"/>
                </a:solidFill>
              </a:rPr>
              <a:t>Anahtarlar</a:t>
            </a:r>
            <a:r>
              <a:rPr lang="en-US" sz="2400" b="1" dirty="0" smtClean="0">
                <a:solidFill>
                  <a:srgbClr val="C00000"/>
                </a:solidFill>
              </a:rPr>
              <a:t> – Keys </a:t>
            </a:r>
            <a:r>
              <a:rPr lang="en-US" sz="2400" b="1" dirty="0" err="1" smtClean="0">
                <a:solidFill>
                  <a:srgbClr val="C00000"/>
                </a:solidFill>
              </a:rPr>
              <a:t>Mantigi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Nedir</a:t>
            </a:r>
            <a:r>
              <a:rPr lang="en-US" sz="2400" b="1" dirty="0" smtClean="0">
                <a:solidFill>
                  <a:srgbClr val="C00000"/>
                </a:solidFill>
              </a:rPr>
              <a:t> ?</a:t>
            </a:r>
          </a:p>
          <a:p>
            <a:endParaRPr lang="en-US" sz="2400" b="1" dirty="0" smtClean="0">
              <a:solidFill>
                <a:srgbClr val="C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kayıt</a:t>
            </a:r>
            <a:r>
              <a:rPr lang="en-US" dirty="0" smtClean="0"/>
              <a:t> </a:t>
            </a:r>
            <a:r>
              <a:rPr lang="en-US" dirty="0" err="1" smtClean="0"/>
              <a:t>içerisinde</a:t>
            </a:r>
            <a:r>
              <a:rPr lang="en-US" dirty="0" smtClean="0"/>
              <a:t> </a:t>
            </a:r>
            <a:r>
              <a:rPr lang="en-US" dirty="0" err="1" smtClean="0"/>
              <a:t>farklılıkları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nitelikleri</a:t>
            </a:r>
            <a:r>
              <a:rPr lang="en-US" dirty="0" smtClean="0"/>
              <a:t> </a:t>
            </a:r>
            <a:r>
              <a:rPr lang="en-US" dirty="0" err="1" smtClean="0"/>
              <a:t>gösteren</a:t>
            </a:r>
            <a:r>
              <a:rPr lang="en-US" dirty="0" smtClean="0"/>
              <a:t> </a:t>
            </a:r>
            <a:r>
              <a:rPr lang="en-US" dirty="0" err="1" smtClean="0"/>
              <a:t>belirleyicilere</a:t>
            </a:r>
            <a:r>
              <a:rPr lang="en-US" dirty="0" smtClean="0"/>
              <a:t> </a:t>
            </a:r>
            <a:r>
              <a:rPr lang="en-US" b="1" dirty="0" err="1" smtClean="0"/>
              <a:t>anahtarlar</a:t>
            </a:r>
            <a:r>
              <a:rPr lang="en-US" b="1" dirty="0" smtClean="0"/>
              <a:t> (keys) </a:t>
            </a:r>
            <a:r>
              <a:rPr lang="en-US" b="1" dirty="0" err="1" smtClean="0"/>
              <a:t>denir</a:t>
            </a:r>
            <a:r>
              <a:rPr lang="en-US" b="1" dirty="0" smtClean="0"/>
              <a:t>.</a:t>
            </a:r>
          </a:p>
          <a:p>
            <a:pPr>
              <a:buFont typeface="Arial" pitchFamily="34" charset="0"/>
              <a:buChar char="•"/>
            </a:pPr>
            <a:endParaRPr lang="en-US" b="1" dirty="0" smtClean="0">
              <a:solidFill>
                <a:srgbClr val="C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tablo</a:t>
            </a:r>
            <a:r>
              <a:rPr lang="en-US" dirty="0" smtClean="0"/>
              <a:t> </a:t>
            </a:r>
            <a:r>
              <a:rPr lang="en-US" dirty="0" err="1" smtClean="0"/>
              <a:t>içerisinde</a:t>
            </a:r>
            <a:r>
              <a:rPr lang="en-US" dirty="0" smtClean="0"/>
              <a:t> </a:t>
            </a:r>
            <a:r>
              <a:rPr lang="en-US" dirty="0" err="1" smtClean="0"/>
              <a:t>bulunabilecek</a:t>
            </a:r>
            <a:r>
              <a:rPr lang="en-US" dirty="0" smtClean="0"/>
              <a:t> </a:t>
            </a:r>
            <a:r>
              <a:rPr lang="en-US" dirty="0" err="1" smtClean="0"/>
              <a:t>anahtarlar</a:t>
            </a:r>
            <a:r>
              <a:rPr lang="en-US" dirty="0" smtClean="0"/>
              <a:t> </a:t>
            </a:r>
            <a:r>
              <a:rPr lang="en-US" dirty="0" err="1" smtClean="0"/>
              <a:t>sunlardir</a:t>
            </a:r>
            <a:r>
              <a:rPr lang="en-US" dirty="0" smtClean="0"/>
              <a:t> ; </a:t>
            </a:r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b="1" dirty="0" err="1" smtClean="0">
                <a:solidFill>
                  <a:srgbClr val="C00000"/>
                </a:solidFill>
              </a:rPr>
              <a:t>Birincil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anahtar</a:t>
            </a:r>
            <a:r>
              <a:rPr lang="en-US" b="1" dirty="0" smtClean="0">
                <a:solidFill>
                  <a:srgbClr val="C00000"/>
                </a:solidFill>
              </a:rPr>
              <a:t> (Primary key - PK)</a:t>
            </a:r>
          </a:p>
          <a:p>
            <a:pPr>
              <a:buFont typeface="Arial" pitchFamily="34" charset="0"/>
              <a:buChar char="•"/>
            </a:pPr>
            <a:endParaRPr lang="en-US" b="1" dirty="0" smtClean="0">
              <a:solidFill>
                <a:srgbClr val="C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 err="1" smtClean="0">
                <a:solidFill>
                  <a:srgbClr val="C00000"/>
                </a:solidFill>
              </a:rPr>
              <a:t>Tekil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anahtar</a:t>
            </a:r>
            <a:r>
              <a:rPr lang="en-US" b="1" dirty="0" smtClean="0">
                <a:solidFill>
                  <a:srgbClr val="C00000"/>
                </a:solidFill>
              </a:rPr>
              <a:t> (Unique key - UK)</a:t>
            </a:r>
          </a:p>
          <a:p>
            <a:pPr>
              <a:buFont typeface="Arial" pitchFamily="34" charset="0"/>
              <a:buChar char="•"/>
            </a:pPr>
            <a:endParaRPr lang="en-US" b="1" dirty="0" smtClean="0">
              <a:solidFill>
                <a:srgbClr val="C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 err="1" smtClean="0">
                <a:solidFill>
                  <a:srgbClr val="C00000"/>
                </a:solidFill>
              </a:rPr>
              <a:t>Referans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anahtar</a:t>
            </a:r>
            <a:r>
              <a:rPr lang="en-US" b="1" dirty="0" smtClean="0">
                <a:solidFill>
                  <a:srgbClr val="C00000"/>
                </a:solidFill>
              </a:rPr>
              <a:t> (Foreign key - FK)</a:t>
            </a:r>
          </a:p>
          <a:p>
            <a:pPr>
              <a:buFont typeface="Arial" pitchFamily="34" charset="0"/>
              <a:buChar char="•"/>
            </a:pPr>
            <a:endParaRPr lang="en-US" b="1" dirty="0" smtClean="0">
              <a:solidFill>
                <a:srgbClr val="C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 err="1" smtClean="0">
                <a:solidFill>
                  <a:srgbClr val="C00000"/>
                </a:solidFill>
              </a:rPr>
              <a:t>Birleşik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anahtardır</a:t>
            </a:r>
            <a:r>
              <a:rPr lang="en-US" b="1" dirty="0" smtClean="0">
                <a:solidFill>
                  <a:srgbClr val="C00000"/>
                </a:solidFill>
              </a:rPr>
              <a:t> (Composite key – CK)</a:t>
            </a:r>
            <a:endParaRPr lang="en-US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304800"/>
            <a:ext cx="876300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C00000"/>
                </a:solidFill>
              </a:rPr>
              <a:t>Birincil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anahtar</a:t>
            </a:r>
            <a:r>
              <a:rPr lang="en-US" sz="2000" b="1" dirty="0" smtClean="0">
                <a:solidFill>
                  <a:srgbClr val="C00000"/>
                </a:solidFill>
              </a:rPr>
              <a:t> (Primary key): </a:t>
            </a:r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tablo</a:t>
            </a:r>
            <a:r>
              <a:rPr lang="en-US" dirty="0" smtClean="0"/>
              <a:t> </a:t>
            </a:r>
            <a:r>
              <a:rPr lang="en-US" dirty="0" err="1" smtClean="0"/>
              <a:t>içerisindeki</a:t>
            </a:r>
            <a:r>
              <a:rPr lang="en-US" dirty="0" smtClean="0"/>
              <a:t> </a:t>
            </a:r>
            <a:r>
              <a:rPr lang="en-US" dirty="0" err="1" smtClean="0"/>
              <a:t>satırları</a:t>
            </a:r>
            <a:r>
              <a:rPr lang="en-US" dirty="0" smtClean="0"/>
              <a:t> </a:t>
            </a:r>
            <a:r>
              <a:rPr lang="en-US" dirty="0" err="1" smtClean="0"/>
              <a:t>birbirinden</a:t>
            </a:r>
            <a:r>
              <a:rPr lang="en-US" dirty="0" smtClean="0"/>
              <a:t> </a:t>
            </a:r>
            <a:r>
              <a:rPr lang="en-US" dirty="0" err="1" smtClean="0"/>
              <a:t>ayırt</a:t>
            </a:r>
            <a:r>
              <a:rPr lang="en-US" dirty="0" smtClean="0"/>
              <a:t> </a:t>
            </a:r>
            <a:r>
              <a:rPr lang="en-US" dirty="0" err="1" smtClean="0"/>
              <a:t>eder</a:t>
            </a:r>
            <a:r>
              <a:rPr lang="en-US" dirty="0" smtClean="0"/>
              <a:t>. </a:t>
            </a:r>
            <a:r>
              <a:rPr lang="en-US" dirty="0" err="1" smtClean="0"/>
              <a:t>Birincil</a:t>
            </a:r>
            <a:r>
              <a:rPr lang="en-US" dirty="0" smtClean="0"/>
              <a:t> </a:t>
            </a:r>
            <a:r>
              <a:rPr lang="en-US" dirty="0" err="1" smtClean="0"/>
              <a:t>anahtar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veri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tablo</a:t>
            </a:r>
            <a:r>
              <a:rPr lang="en-US" dirty="0" smtClean="0"/>
              <a:t> </a:t>
            </a:r>
            <a:r>
              <a:rPr lang="en-US" dirty="0" err="1" smtClean="0"/>
              <a:t>içerisinde</a:t>
            </a:r>
            <a:r>
              <a:rPr lang="en-US" dirty="0" smtClean="0"/>
              <a:t> </a:t>
            </a:r>
            <a:r>
              <a:rPr lang="en-US" dirty="0" err="1" smtClean="0"/>
              <a:t>tekrarlanamaz</a:t>
            </a:r>
            <a:r>
              <a:rPr lang="en-US" dirty="0" smtClean="0"/>
              <a:t>. </a:t>
            </a:r>
            <a:r>
              <a:rPr lang="en-US" dirty="0" err="1" smtClean="0"/>
              <a:t>Yine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alandaki</a:t>
            </a:r>
            <a:r>
              <a:rPr lang="en-US" dirty="0" smtClean="0"/>
              <a:t> </a:t>
            </a:r>
            <a:r>
              <a:rPr lang="en-US" dirty="0" err="1" smtClean="0"/>
              <a:t>veri</a:t>
            </a:r>
            <a:r>
              <a:rPr lang="en-US" dirty="0" smtClean="0"/>
              <a:t> </a:t>
            </a:r>
            <a:r>
              <a:rPr lang="en-US" dirty="0" err="1" smtClean="0"/>
              <a:t>boş</a:t>
            </a:r>
            <a:r>
              <a:rPr lang="en-US" dirty="0" smtClean="0"/>
              <a:t> </a:t>
            </a:r>
            <a:r>
              <a:rPr lang="en-US" dirty="0" err="1" smtClean="0"/>
              <a:t>bırakılamaz</a:t>
            </a:r>
            <a:r>
              <a:rPr lang="en-US" dirty="0" smtClean="0"/>
              <a:t>, </a:t>
            </a:r>
            <a:r>
              <a:rPr lang="en-US" dirty="0" err="1" smtClean="0"/>
              <a:t>yani</a:t>
            </a:r>
            <a:r>
              <a:rPr lang="en-US" dirty="0" smtClean="0"/>
              <a:t> NULL </a:t>
            </a:r>
            <a:r>
              <a:rPr lang="en-US" dirty="0" err="1" smtClean="0"/>
              <a:t>değeri</a:t>
            </a:r>
            <a:r>
              <a:rPr lang="en-US" dirty="0" smtClean="0"/>
              <a:t> </a:t>
            </a:r>
            <a:r>
              <a:rPr lang="en-US" dirty="0" err="1" smtClean="0"/>
              <a:t>alamaz</a:t>
            </a:r>
            <a:r>
              <a:rPr lang="en-US" dirty="0" smtClean="0"/>
              <a:t>. </a:t>
            </a: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alan</a:t>
            </a:r>
            <a:r>
              <a:rPr lang="en-US" dirty="0" smtClean="0"/>
              <a:t> </a:t>
            </a:r>
            <a:r>
              <a:rPr lang="en-US" dirty="0" err="1" smtClean="0"/>
              <a:t>birincil</a:t>
            </a:r>
            <a:r>
              <a:rPr lang="en-US" dirty="0" smtClean="0"/>
              <a:t> </a:t>
            </a:r>
            <a:r>
              <a:rPr lang="en-US" dirty="0" err="1" smtClean="0"/>
              <a:t>anahtar</a:t>
            </a:r>
            <a:r>
              <a:rPr lang="en-US" dirty="0" smtClean="0"/>
              <a:t> </a:t>
            </a:r>
            <a:r>
              <a:rPr lang="en-US" dirty="0" err="1" smtClean="0"/>
              <a:t>olabileceği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bazı</a:t>
            </a:r>
            <a:r>
              <a:rPr lang="en-US" dirty="0" smtClean="0"/>
              <a:t> </a:t>
            </a:r>
            <a:r>
              <a:rPr lang="en-US" dirty="0" err="1" smtClean="0"/>
              <a:t>tablolarda</a:t>
            </a:r>
            <a:r>
              <a:rPr lang="en-US" dirty="0" smtClean="0"/>
              <a:t> </a:t>
            </a:r>
            <a:r>
              <a:rPr lang="en-US" dirty="0" err="1" smtClean="0"/>
              <a:t>birden</a:t>
            </a:r>
            <a:r>
              <a:rPr lang="en-US" dirty="0" smtClean="0"/>
              <a:t> </a:t>
            </a:r>
            <a:r>
              <a:rPr lang="en-US" dirty="0" err="1" smtClean="0"/>
              <a:t>fazla</a:t>
            </a:r>
            <a:r>
              <a:rPr lang="en-US" dirty="0" smtClean="0"/>
              <a:t> </a:t>
            </a:r>
            <a:r>
              <a:rPr lang="en-US" dirty="0" err="1" smtClean="0"/>
              <a:t>alanın</a:t>
            </a:r>
            <a:r>
              <a:rPr lang="en-US" dirty="0" smtClean="0"/>
              <a:t> </a:t>
            </a:r>
            <a:r>
              <a:rPr lang="en-US" dirty="0" err="1" smtClean="0"/>
              <a:t>birleşmesiyle</a:t>
            </a:r>
            <a:r>
              <a:rPr lang="en-US" dirty="0" smtClean="0"/>
              <a:t> </a:t>
            </a:r>
            <a:r>
              <a:rPr lang="en-US" dirty="0" err="1" smtClean="0"/>
              <a:t>birincil</a:t>
            </a:r>
            <a:r>
              <a:rPr lang="en-US" dirty="0" smtClean="0"/>
              <a:t> </a:t>
            </a:r>
            <a:r>
              <a:rPr lang="en-US" dirty="0" err="1" smtClean="0"/>
              <a:t>anahtar</a:t>
            </a:r>
            <a:r>
              <a:rPr lang="en-US" dirty="0" smtClean="0"/>
              <a:t> </a:t>
            </a:r>
            <a:r>
              <a:rPr lang="en-US" dirty="0" err="1" smtClean="0"/>
              <a:t>oluşabilir</a:t>
            </a:r>
            <a:r>
              <a:rPr lang="en-US" dirty="0" smtClean="0"/>
              <a:t>.</a:t>
            </a:r>
          </a:p>
          <a:p>
            <a:pPr>
              <a:buFont typeface="Arial" pitchFamily="34" charset="0"/>
              <a:buChar char="•"/>
            </a:pP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sz="2000" b="1" dirty="0" err="1" smtClean="0">
                <a:solidFill>
                  <a:srgbClr val="C00000"/>
                </a:solidFill>
              </a:rPr>
              <a:t>Tekil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anahtar</a:t>
            </a:r>
            <a:r>
              <a:rPr lang="en-US" sz="2000" b="1" dirty="0" smtClean="0">
                <a:solidFill>
                  <a:srgbClr val="C00000"/>
                </a:solidFill>
              </a:rPr>
              <a:t> (Unique key): </a:t>
            </a:r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Tablonun</a:t>
            </a:r>
            <a:r>
              <a:rPr lang="en-US" dirty="0" smtClean="0"/>
              <a:t> </a:t>
            </a:r>
            <a:r>
              <a:rPr lang="en-US" dirty="0" err="1" smtClean="0"/>
              <a:t>tekil</a:t>
            </a:r>
            <a:r>
              <a:rPr lang="en-US" dirty="0" smtClean="0"/>
              <a:t> </a:t>
            </a:r>
            <a:r>
              <a:rPr lang="en-US" dirty="0" err="1" smtClean="0"/>
              <a:t>anahtar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tanımlanmış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alanına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kez</a:t>
            </a:r>
            <a:r>
              <a:rPr lang="en-US" dirty="0" smtClean="0"/>
              <a:t> </a:t>
            </a:r>
            <a:r>
              <a:rPr lang="en-US" dirty="0" err="1" smtClean="0"/>
              <a:t>girilebilir</a:t>
            </a:r>
            <a:r>
              <a:rPr lang="en-US" dirty="0" smtClean="0"/>
              <a:t>. </a:t>
            </a:r>
            <a:r>
              <a:rPr lang="en-US" dirty="0" err="1" smtClean="0"/>
              <a:t>Birincil</a:t>
            </a:r>
            <a:r>
              <a:rPr lang="en-US" dirty="0" smtClean="0"/>
              <a:t> </a:t>
            </a:r>
            <a:r>
              <a:rPr lang="en-US" dirty="0" err="1" smtClean="0"/>
              <a:t>anahtardan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, </a:t>
            </a:r>
            <a:r>
              <a:rPr lang="en-US" dirty="0" err="1" smtClean="0"/>
              <a:t>tabloda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alana</a:t>
            </a:r>
            <a:r>
              <a:rPr lang="en-US" dirty="0" smtClean="0"/>
              <a:t> </a:t>
            </a:r>
            <a:r>
              <a:rPr lang="en-US" dirty="0" err="1" smtClean="0"/>
              <a:t>ait</a:t>
            </a:r>
            <a:r>
              <a:rPr lang="en-US" dirty="0" smtClean="0"/>
              <a:t> </a:t>
            </a:r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kayıt</a:t>
            </a:r>
            <a:r>
              <a:rPr lang="en-US" dirty="0" smtClean="0"/>
              <a:t> NULL </a:t>
            </a:r>
            <a:r>
              <a:rPr lang="en-US" dirty="0" err="1" smtClean="0"/>
              <a:t>değeri</a:t>
            </a:r>
            <a:r>
              <a:rPr lang="en-US" dirty="0" smtClean="0"/>
              <a:t> </a:t>
            </a:r>
            <a:r>
              <a:rPr lang="en-US" dirty="0" err="1" smtClean="0"/>
              <a:t>alabilir</a:t>
            </a:r>
            <a:r>
              <a:rPr lang="en-US" dirty="0" smtClean="0"/>
              <a:t>. </a:t>
            </a:r>
            <a:r>
              <a:rPr lang="en-US" dirty="0" err="1" smtClean="0"/>
              <a:t>Birincil</a:t>
            </a:r>
            <a:r>
              <a:rPr lang="en-US" dirty="0" smtClean="0"/>
              <a:t> </a:t>
            </a:r>
            <a:r>
              <a:rPr lang="en-US" dirty="0" err="1" smtClean="0"/>
              <a:t>anahtar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zamanda</a:t>
            </a:r>
            <a:r>
              <a:rPr lang="en-US" dirty="0" smtClean="0"/>
              <a:t> </a:t>
            </a: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anahtar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sayılabilir</a:t>
            </a:r>
            <a:r>
              <a:rPr lang="en-US" dirty="0" smtClean="0"/>
              <a:t> </a:t>
            </a:r>
            <a:r>
              <a:rPr lang="en-US" dirty="0" err="1" smtClean="0"/>
              <a:t>fakat</a:t>
            </a:r>
            <a:r>
              <a:rPr lang="en-US" dirty="0" smtClean="0"/>
              <a:t> </a:t>
            </a: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anahtarlar</a:t>
            </a:r>
            <a:r>
              <a:rPr lang="en-US" dirty="0" smtClean="0"/>
              <a:t> </a:t>
            </a:r>
            <a:r>
              <a:rPr lang="en-US" dirty="0" err="1" smtClean="0"/>
              <a:t>birincil</a:t>
            </a:r>
            <a:r>
              <a:rPr lang="en-US" dirty="0" smtClean="0"/>
              <a:t> </a:t>
            </a:r>
            <a:r>
              <a:rPr lang="en-US" dirty="0" err="1" smtClean="0"/>
              <a:t>anahtar</a:t>
            </a:r>
            <a:r>
              <a:rPr lang="en-US" dirty="0" smtClean="0"/>
              <a:t> </a:t>
            </a:r>
            <a:r>
              <a:rPr lang="en-US" dirty="0" err="1" smtClean="0"/>
              <a:t>değildirler</a:t>
            </a:r>
            <a:r>
              <a:rPr lang="en-US" dirty="0" smtClean="0"/>
              <a:t>. </a:t>
            </a:r>
          </a:p>
          <a:p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sz="2000" b="1" dirty="0" err="1" smtClean="0">
                <a:solidFill>
                  <a:srgbClr val="C00000"/>
                </a:solidFill>
              </a:rPr>
              <a:t>Referans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anahtar</a:t>
            </a:r>
            <a:r>
              <a:rPr lang="en-US" sz="2000" b="1" dirty="0" smtClean="0">
                <a:solidFill>
                  <a:srgbClr val="C00000"/>
                </a:solidFill>
              </a:rPr>
              <a:t> (Foreign key): </a:t>
            </a:r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Tablodaki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veriyi</a:t>
            </a:r>
            <a:r>
              <a:rPr lang="en-US" dirty="0" smtClean="0"/>
              <a:t> </a:t>
            </a:r>
            <a:r>
              <a:rPr lang="en-US" dirty="0" err="1" smtClean="0"/>
              <a:t>başka</a:t>
            </a:r>
            <a:r>
              <a:rPr lang="en-US" dirty="0" smtClean="0"/>
              <a:t> </a:t>
            </a:r>
            <a:r>
              <a:rPr lang="en-US" dirty="0" err="1" smtClean="0"/>
              <a:t>tablodaki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veri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ilişkilendirir</a:t>
            </a:r>
            <a:r>
              <a:rPr lang="en-US" dirty="0" smtClean="0"/>
              <a:t>. </a:t>
            </a:r>
            <a:r>
              <a:rPr lang="en-US" dirty="0" err="1" smtClean="0"/>
              <a:t>İki</a:t>
            </a:r>
            <a:r>
              <a:rPr lang="en-US" dirty="0" smtClean="0"/>
              <a:t> </a:t>
            </a:r>
            <a:r>
              <a:rPr lang="en-US" dirty="0" err="1" smtClean="0"/>
              <a:t>tablo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yapılan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ilişkilendirme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referans</a:t>
            </a:r>
            <a:r>
              <a:rPr lang="en-US" dirty="0" smtClean="0"/>
              <a:t> </a:t>
            </a:r>
            <a:r>
              <a:rPr lang="en-US" dirty="0" err="1" smtClean="0"/>
              <a:t>anahtar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tanımlanmış</a:t>
            </a:r>
            <a:r>
              <a:rPr lang="en-US" dirty="0" smtClean="0"/>
              <a:t> </a:t>
            </a:r>
            <a:r>
              <a:rPr lang="en-US" dirty="0" err="1" smtClean="0"/>
              <a:t>alana</a:t>
            </a:r>
            <a:r>
              <a:rPr lang="en-US" dirty="0" smtClean="0"/>
              <a:t> </a:t>
            </a:r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ilişkilendirdiği</a:t>
            </a:r>
            <a:r>
              <a:rPr lang="en-US" dirty="0" smtClean="0"/>
              <a:t> </a:t>
            </a:r>
            <a:r>
              <a:rPr lang="en-US" dirty="0" err="1" smtClean="0"/>
              <a:t>tablonun</a:t>
            </a:r>
            <a:r>
              <a:rPr lang="en-US" dirty="0" smtClean="0"/>
              <a:t> </a:t>
            </a:r>
            <a:r>
              <a:rPr lang="en-US" dirty="0" err="1" smtClean="0"/>
              <a:t>alanındaki</a:t>
            </a:r>
            <a:r>
              <a:rPr lang="en-US" dirty="0" smtClean="0"/>
              <a:t> </a:t>
            </a:r>
            <a:r>
              <a:rPr lang="en-US" dirty="0" err="1" smtClean="0"/>
              <a:t>veriler</a:t>
            </a:r>
            <a:r>
              <a:rPr lang="en-US" dirty="0" smtClean="0"/>
              <a:t> </a:t>
            </a:r>
            <a:r>
              <a:rPr lang="en-US" dirty="0" err="1" smtClean="0"/>
              <a:t>eklenebilir</a:t>
            </a:r>
            <a:r>
              <a:rPr lang="en-US" dirty="0" smtClean="0"/>
              <a:t>. </a:t>
            </a:r>
          </a:p>
          <a:p>
            <a:pPr>
              <a:buFont typeface="Arial" pitchFamily="34" charset="0"/>
              <a:buChar char="•"/>
            </a:pPr>
            <a:endParaRPr lang="en-US" b="1" dirty="0" smtClean="0"/>
          </a:p>
          <a:p>
            <a:r>
              <a:rPr lang="en-US" sz="2000" b="1" dirty="0" err="1" smtClean="0">
                <a:solidFill>
                  <a:srgbClr val="C00000"/>
                </a:solidFill>
              </a:rPr>
              <a:t>Birleşik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anahtar</a:t>
            </a:r>
            <a:r>
              <a:rPr lang="en-US" sz="2000" b="1" dirty="0" smtClean="0">
                <a:solidFill>
                  <a:srgbClr val="C00000"/>
                </a:solidFill>
              </a:rPr>
              <a:t> (Composite Key): </a:t>
            </a:r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Birden</a:t>
            </a:r>
            <a:r>
              <a:rPr lang="en-US" dirty="0" smtClean="0"/>
              <a:t> </a:t>
            </a:r>
            <a:r>
              <a:rPr lang="en-US" dirty="0" err="1" smtClean="0"/>
              <a:t>fazla</a:t>
            </a:r>
            <a:r>
              <a:rPr lang="en-US" dirty="0" smtClean="0"/>
              <a:t> </a:t>
            </a:r>
            <a:r>
              <a:rPr lang="en-US" dirty="0" err="1" smtClean="0"/>
              <a:t>alanın</a:t>
            </a:r>
            <a:r>
              <a:rPr lang="en-US" dirty="0" smtClean="0"/>
              <a:t> </a:t>
            </a:r>
            <a:r>
              <a:rPr lang="en-US" dirty="0" err="1" smtClean="0"/>
              <a:t>birleştirilmesiyle</a:t>
            </a:r>
            <a:r>
              <a:rPr lang="en-US" dirty="0" smtClean="0"/>
              <a:t> </a:t>
            </a:r>
            <a:r>
              <a:rPr lang="en-US" dirty="0" err="1" smtClean="0"/>
              <a:t>birincil</a:t>
            </a:r>
            <a:r>
              <a:rPr lang="en-US" dirty="0" smtClean="0"/>
              <a:t> </a:t>
            </a:r>
            <a:r>
              <a:rPr lang="en-US" dirty="0" err="1" smtClean="0"/>
              <a:t>anahtar</a:t>
            </a:r>
            <a:r>
              <a:rPr lang="en-US" dirty="0" smtClean="0"/>
              <a:t> </a:t>
            </a:r>
            <a:r>
              <a:rPr lang="en-US" dirty="0" err="1" smtClean="0"/>
              <a:t>görevini</a:t>
            </a:r>
            <a:r>
              <a:rPr lang="en-US" dirty="0" smtClean="0"/>
              <a:t> </a:t>
            </a:r>
            <a:r>
              <a:rPr lang="en-US" dirty="0" err="1" smtClean="0"/>
              <a:t>üstlenecek</a:t>
            </a:r>
            <a:r>
              <a:rPr lang="en-US" dirty="0" smtClean="0"/>
              <a:t> </a:t>
            </a:r>
            <a:r>
              <a:rPr lang="en-US" dirty="0" err="1" smtClean="0"/>
              <a:t>tanımlamalar</a:t>
            </a:r>
            <a:r>
              <a:rPr lang="en-US" dirty="0" smtClean="0"/>
              <a:t> </a:t>
            </a:r>
            <a:r>
              <a:rPr lang="en-US" dirty="0" err="1" smtClean="0"/>
              <a:t>yapılabilir</a:t>
            </a:r>
            <a:r>
              <a:rPr lang="en-US" dirty="0" smtClean="0"/>
              <a:t>. </a:t>
            </a:r>
            <a:r>
              <a:rPr lang="en-US" dirty="0" err="1" smtClean="0"/>
              <a:t>Bunlar</a:t>
            </a:r>
            <a:r>
              <a:rPr lang="en-US" dirty="0" smtClean="0"/>
              <a:t> </a:t>
            </a:r>
            <a:r>
              <a:rPr lang="en-US" dirty="0" err="1" smtClean="0"/>
              <a:t>birleşik</a:t>
            </a:r>
            <a:r>
              <a:rPr lang="en-US" dirty="0" smtClean="0"/>
              <a:t> </a:t>
            </a:r>
            <a:r>
              <a:rPr lang="en-US" dirty="0" err="1" smtClean="0"/>
              <a:t>anahtar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adlandırılır</a:t>
            </a:r>
            <a:r>
              <a:rPr lang="en-US" dirty="0" smtClean="0"/>
              <a:t>. </a:t>
            </a:r>
            <a:endParaRPr lang="en-US" sz="2400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066800"/>
            <a:ext cx="7696200" cy="3745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4953000"/>
            <a:ext cx="3810000" cy="1712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76200" y="304800"/>
            <a:ext cx="882805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3600" b="1" u="sng" cap="none" spc="0" dirty="0" smtClean="0">
                <a:ln w="50800"/>
                <a:solidFill>
                  <a:schemeClr val="bg1"/>
                </a:solidFill>
                <a:effectLst/>
              </a:rPr>
              <a:t>Primary, Unique </a:t>
            </a:r>
            <a:r>
              <a:rPr lang="en-US" sz="3600" b="1" u="sng" cap="none" spc="0" dirty="0" err="1" smtClean="0">
                <a:ln w="50800"/>
                <a:solidFill>
                  <a:schemeClr val="bg1"/>
                </a:solidFill>
                <a:effectLst/>
              </a:rPr>
              <a:t>ve</a:t>
            </a:r>
            <a:r>
              <a:rPr lang="en-US" sz="3600" b="1" u="sng" cap="none" spc="0" dirty="0" smtClean="0">
                <a:ln w="50800"/>
                <a:solidFill>
                  <a:schemeClr val="bg1"/>
                </a:solidFill>
                <a:effectLst/>
              </a:rPr>
              <a:t> Foreign </a:t>
            </a:r>
            <a:r>
              <a:rPr lang="en-US" sz="3600" b="1" u="sng" cap="none" spc="0" dirty="0" err="1" smtClean="0">
                <a:ln w="50800"/>
                <a:solidFill>
                  <a:schemeClr val="bg1"/>
                </a:solidFill>
                <a:effectLst/>
              </a:rPr>
              <a:t>Key’e</a:t>
            </a:r>
            <a:r>
              <a:rPr lang="en-US" sz="3600" b="1" u="sng" cap="none" spc="0" dirty="0" smtClean="0">
                <a:ln w="50800"/>
                <a:solidFill>
                  <a:schemeClr val="bg1"/>
                </a:solidFill>
                <a:effectLst/>
              </a:rPr>
              <a:t> </a:t>
            </a:r>
            <a:r>
              <a:rPr lang="en-US" sz="3600" b="1" u="sng" cap="none" spc="0" dirty="0" err="1" smtClean="0">
                <a:ln w="50800"/>
                <a:solidFill>
                  <a:schemeClr val="bg1"/>
                </a:solidFill>
                <a:effectLst/>
              </a:rPr>
              <a:t>Ornek</a:t>
            </a:r>
            <a:endParaRPr lang="en-US" sz="3600" b="1" u="sng" cap="none" spc="0" dirty="0">
              <a:ln w="50800"/>
              <a:solidFill>
                <a:schemeClr val="bg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47800"/>
            <a:ext cx="9144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0" y="344269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MsSQL’de</a:t>
            </a:r>
            <a:r>
              <a:rPr lang="en-US" b="1" dirty="0" smtClean="0"/>
              <a:t> </a:t>
            </a:r>
            <a:r>
              <a:rPr lang="en-US" b="1" dirty="0" err="1" smtClean="0"/>
              <a:t>Asagidaki</a:t>
            </a:r>
            <a:r>
              <a:rPr lang="en-US" b="1" dirty="0" smtClean="0"/>
              <a:t> </a:t>
            </a:r>
            <a:r>
              <a:rPr lang="en-US" b="1" dirty="0" err="1" smtClean="0"/>
              <a:t>Gibi</a:t>
            </a:r>
            <a:r>
              <a:rPr lang="en-US" b="1" dirty="0" smtClean="0"/>
              <a:t> </a:t>
            </a:r>
            <a:r>
              <a:rPr lang="en-US" b="1" dirty="0" err="1" smtClean="0"/>
              <a:t>Iliskilendirilmis</a:t>
            </a:r>
            <a:r>
              <a:rPr lang="en-US" b="1" dirty="0" smtClean="0"/>
              <a:t> </a:t>
            </a:r>
            <a:r>
              <a:rPr lang="en-US" b="1" dirty="0" err="1" smtClean="0"/>
              <a:t>Tablolar</a:t>
            </a:r>
            <a:r>
              <a:rPr lang="en-US" b="1" dirty="0" smtClean="0"/>
              <a:t> </a:t>
            </a:r>
            <a:r>
              <a:rPr lang="en-US" b="1" dirty="0" err="1" smtClean="0"/>
              <a:t>Arasinda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Diagram </a:t>
            </a:r>
            <a:r>
              <a:rPr lang="en-US" b="1" dirty="0" err="1" smtClean="0"/>
              <a:t>Olusturabilmemiz</a:t>
            </a:r>
            <a:r>
              <a:rPr lang="en-US" b="1" dirty="0" smtClean="0"/>
              <a:t> </a:t>
            </a:r>
            <a:r>
              <a:rPr lang="en-US" b="1" dirty="0" err="1" smtClean="0"/>
              <a:t>Icin</a:t>
            </a:r>
            <a:r>
              <a:rPr lang="en-US" b="1" dirty="0" smtClean="0"/>
              <a:t> </a:t>
            </a:r>
            <a:r>
              <a:rPr lang="en-US" b="1" dirty="0" err="1" smtClean="0"/>
              <a:t>Islemleri</a:t>
            </a:r>
            <a:r>
              <a:rPr lang="en-US" b="1" dirty="0" smtClean="0"/>
              <a:t> </a:t>
            </a:r>
            <a:r>
              <a:rPr lang="en-US" b="1" dirty="0" err="1" smtClean="0"/>
              <a:t>Adim</a:t>
            </a:r>
            <a:r>
              <a:rPr lang="en-US" b="1" dirty="0" smtClean="0"/>
              <a:t> </a:t>
            </a:r>
            <a:r>
              <a:rPr lang="en-US" b="1" dirty="0" err="1" smtClean="0"/>
              <a:t>Adim</a:t>
            </a:r>
            <a:r>
              <a:rPr lang="en-US" b="1" dirty="0" smtClean="0"/>
              <a:t> </a:t>
            </a:r>
            <a:r>
              <a:rPr lang="en-US" b="1" dirty="0" err="1" smtClean="0"/>
              <a:t>Yapmamiz</a:t>
            </a:r>
            <a:r>
              <a:rPr lang="en-US" b="1" dirty="0" smtClean="0"/>
              <a:t> </a:t>
            </a:r>
            <a:r>
              <a:rPr lang="en-US" b="1" dirty="0" err="1" smtClean="0"/>
              <a:t>Gerekiyor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3886200"/>
            <a:ext cx="2590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Yukaridaki</a:t>
            </a:r>
            <a:r>
              <a:rPr lang="en-US" b="1" dirty="0" smtClean="0"/>
              <a:t> </a:t>
            </a:r>
            <a:r>
              <a:rPr lang="en-US" b="1" dirty="0" err="1" smtClean="0"/>
              <a:t>sekilde</a:t>
            </a:r>
            <a:r>
              <a:rPr lang="en-US" b="1" dirty="0" smtClean="0"/>
              <a:t> </a:t>
            </a:r>
            <a:r>
              <a:rPr lang="en-US" b="1" dirty="0" err="1" smtClean="0"/>
              <a:t>goruldugu</a:t>
            </a:r>
            <a:r>
              <a:rPr lang="en-US" b="1" dirty="0" smtClean="0"/>
              <a:t> </a:t>
            </a:r>
            <a:r>
              <a:rPr lang="en-US" b="1" dirty="0" err="1" smtClean="0"/>
              <a:t>gibi</a:t>
            </a:r>
            <a:r>
              <a:rPr lang="en-US" b="1" dirty="0" smtClean="0"/>
              <a:t> Object Explorer </a:t>
            </a:r>
            <a:r>
              <a:rPr lang="en-US" b="1" dirty="0" err="1" smtClean="0"/>
              <a:t>penceresinde</a:t>
            </a:r>
            <a:r>
              <a:rPr lang="en-US" b="1" dirty="0" smtClean="0"/>
              <a:t> </a:t>
            </a:r>
            <a:r>
              <a:rPr lang="en-US" b="1" dirty="0" err="1" smtClean="0"/>
              <a:t>bulunan</a:t>
            </a:r>
            <a:r>
              <a:rPr lang="en-US" b="1" dirty="0" smtClean="0"/>
              <a:t> Databases </a:t>
            </a:r>
            <a:r>
              <a:rPr lang="en-US" b="1" dirty="0" err="1" smtClean="0"/>
              <a:t>sekmesinin</a:t>
            </a:r>
            <a:r>
              <a:rPr lang="en-US" b="1" dirty="0" smtClean="0"/>
              <a:t> </a:t>
            </a:r>
            <a:r>
              <a:rPr lang="en-US" b="1" dirty="0" err="1" smtClean="0"/>
              <a:t>uzerinde</a:t>
            </a:r>
            <a:r>
              <a:rPr lang="en-US" b="1" dirty="0" smtClean="0"/>
              <a:t> sag </a:t>
            </a:r>
            <a:r>
              <a:rPr lang="en-US" b="1" dirty="0" err="1" smtClean="0"/>
              <a:t>tus</a:t>
            </a:r>
            <a:r>
              <a:rPr lang="en-US" b="1" dirty="0" smtClean="0"/>
              <a:t> </a:t>
            </a:r>
            <a:r>
              <a:rPr lang="en-US" b="1" dirty="0" err="1" smtClean="0"/>
              <a:t>yaparak</a:t>
            </a:r>
            <a:r>
              <a:rPr lang="en-US" b="1" dirty="0" smtClean="0"/>
              <a:t> New Databases </a:t>
            </a:r>
            <a:r>
              <a:rPr lang="en-US" b="1" dirty="0" err="1" smtClean="0"/>
              <a:t>diyoruz</a:t>
            </a:r>
            <a:r>
              <a:rPr lang="en-US" b="1" dirty="0" smtClean="0"/>
              <a:t>. </a:t>
            </a:r>
            <a:endParaRPr lang="en-US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6675"/>
            <a:ext cx="2657475" cy="366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02433" y="0"/>
            <a:ext cx="5441567" cy="484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3657600" y="5029201"/>
            <a:ext cx="5486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Yukaridaki</a:t>
            </a:r>
            <a:r>
              <a:rPr lang="en-US" b="1" dirty="0" smtClean="0"/>
              <a:t> </a:t>
            </a:r>
            <a:r>
              <a:rPr lang="en-US" b="1" dirty="0" err="1" smtClean="0"/>
              <a:t>gibi</a:t>
            </a:r>
            <a:r>
              <a:rPr lang="en-US" b="1" dirty="0" smtClean="0"/>
              <a:t> </a:t>
            </a:r>
            <a:r>
              <a:rPr lang="en-US" b="1" dirty="0" err="1" smtClean="0"/>
              <a:t>acilan</a:t>
            </a:r>
            <a:r>
              <a:rPr lang="en-US" b="1" dirty="0" smtClean="0"/>
              <a:t> </a:t>
            </a:r>
            <a:r>
              <a:rPr lang="en-US" b="1" dirty="0" err="1" smtClean="0"/>
              <a:t>yeni</a:t>
            </a:r>
            <a:r>
              <a:rPr lang="en-US" b="1" dirty="0" smtClean="0"/>
              <a:t> </a:t>
            </a:r>
            <a:r>
              <a:rPr lang="en-US" b="1" dirty="0" err="1" smtClean="0"/>
              <a:t>pencerede</a:t>
            </a:r>
            <a:r>
              <a:rPr lang="en-US" b="1" dirty="0" smtClean="0"/>
              <a:t> Database Name </a:t>
            </a:r>
            <a:r>
              <a:rPr lang="en-US" b="1" dirty="0" err="1" smtClean="0"/>
              <a:t>kismina</a:t>
            </a:r>
            <a:r>
              <a:rPr lang="en-US" b="1" dirty="0" smtClean="0"/>
              <a:t> </a:t>
            </a:r>
            <a:r>
              <a:rPr lang="en-US" b="1" dirty="0" err="1" smtClean="0"/>
              <a:t>Veri</a:t>
            </a:r>
            <a:r>
              <a:rPr lang="en-US" b="1" dirty="0" smtClean="0"/>
              <a:t> </a:t>
            </a:r>
            <a:r>
              <a:rPr lang="en-US" b="1" dirty="0" err="1" smtClean="0"/>
              <a:t>tabanimizin</a:t>
            </a:r>
            <a:r>
              <a:rPr lang="en-US" b="1" dirty="0" smtClean="0"/>
              <a:t> </a:t>
            </a:r>
            <a:r>
              <a:rPr lang="en-US" b="1" dirty="0" err="1" smtClean="0"/>
              <a:t>ismini</a:t>
            </a:r>
            <a:r>
              <a:rPr lang="en-US" b="1" dirty="0" smtClean="0"/>
              <a:t> </a:t>
            </a:r>
            <a:r>
              <a:rPr lang="en-US" b="1" dirty="0" err="1" smtClean="0"/>
              <a:t>veriyoruz</a:t>
            </a:r>
            <a:r>
              <a:rPr lang="en-US" b="1" dirty="0" smtClean="0"/>
              <a:t>. </a:t>
            </a:r>
            <a:r>
              <a:rPr lang="en-US" b="1" dirty="0" err="1" smtClean="0"/>
              <a:t>OgrenciBilgiSistemi</a:t>
            </a:r>
            <a:r>
              <a:rPr lang="en-US" b="1" dirty="0" smtClean="0"/>
              <a:t> </a:t>
            </a:r>
            <a:r>
              <a:rPr lang="en-US" b="1" dirty="0" err="1" smtClean="0"/>
              <a:t>dedikten</a:t>
            </a:r>
            <a:r>
              <a:rPr lang="en-US" b="1" dirty="0" smtClean="0"/>
              <a:t> </a:t>
            </a:r>
            <a:r>
              <a:rPr lang="en-US" b="1" dirty="0" err="1" smtClean="0"/>
              <a:t>sonra</a:t>
            </a:r>
            <a:r>
              <a:rPr lang="en-US" b="1" dirty="0" smtClean="0"/>
              <a:t> OK </a:t>
            </a:r>
            <a:r>
              <a:rPr lang="en-US" b="1" dirty="0" err="1" smtClean="0"/>
              <a:t>butonuna</a:t>
            </a:r>
            <a:r>
              <a:rPr lang="en-US" b="1" dirty="0" smtClean="0"/>
              <a:t> </a:t>
            </a:r>
            <a:r>
              <a:rPr lang="en-US" b="1" dirty="0" err="1" smtClean="0"/>
              <a:t>basiyoruz</a:t>
            </a:r>
            <a:r>
              <a:rPr lang="en-US" b="1" dirty="0" smtClean="0"/>
              <a:t>.</a:t>
            </a:r>
            <a:endParaRPr lang="en-US" b="1" dirty="0"/>
          </a:p>
        </p:txBody>
      </p:sp>
      <p:sp>
        <p:nvSpPr>
          <p:cNvPr id="9" name="Rectangle 8"/>
          <p:cNvSpPr/>
          <p:nvPr/>
        </p:nvSpPr>
        <p:spPr>
          <a:xfrm>
            <a:off x="2590800" y="2057400"/>
            <a:ext cx="1210589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&gt;&gt;</a:t>
            </a:r>
            <a:endParaRPr lang="en-US" sz="6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30480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Simdiye</a:t>
            </a:r>
            <a:r>
              <a:rPr lang="en-US" b="1" dirty="0" smtClean="0"/>
              <a:t> </a:t>
            </a:r>
            <a:r>
              <a:rPr lang="en-US" b="1" dirty="0" err="1" smtClean="0"/>
              <a:t>kadar</a:t>
            </a:r>
            <a:r>
              <a:rPr lang="en-US" b="1" dirty="0" smtClean="0"/>
              <a:t> </a:t>
            </a:r>
            <a:r>
              <a:rPr lang="en-US" b="1" dirty="0" err="1" smtClean="0"/>
              <a:t>bildiginiz</a:t>
            </a:r>
            <a:r>
              <a:rPr lang="en-US" b="1" dirty="0" smtClean="0"/>
              <a:t> </a:t>
            </a:r>
            <a:r>
              <a:rPr lang="en-US" b="1" dirty="0" err="1" smtClean="0"/>
              <a:t>gibi</a:t>
            </a:r>
            <a:r>
              <a:rPr lang="en-US" b="1" dirty="0" smtClean="0"/>
              <a:t> </a:t>
            </a:r>
            <a:r>
              <a:rPr lang="en-US" b="1" dirty="0" err="1" smtClean="0"/>
              <a:t>tum</a:t>
            </a:r>
            <a:r>
              <a:rPr lang="en-US" b="1" dirty="0" smtClean="0"/>
              <a:t> </a:t>
            </a:r>
            <a:r>
              <a:rPr lang="en-US" b="1" dirty="0" err="1" smtClean="0"/>
              <a:t>islemlerimizi</a:t>
            </a:r>
            <a:r>
              <a:rPr lang="en-US" b="1" dirty="0" smtClean="0"/>
              <a:t> New Query </a:t>
            </a:r>
            <a:r>
              <a:rPr lang="en-US" b="1" dirty="0" err="1" smtClean="0"/>
              <a:t>penceresinde</a:t>
            </a:r>
            <a:r>
              <a:rPr lang="en-US" b="1" dirty="0" smtClean="0"/>
              <a:t> </a:t>
            </a:r>
            <a:r>
              <a:rPr lang="en-US" b="1" dirty="0" err="1" smtClean="0"/>
              <a:t>Sql</a:t>
            </a:r>
            <a:r>
              <a:rPr lang="en-US" b="1" dirty="0" smtClean="0"/>
              <a:t> </a:t>
            </a:r>
            <a:r>
              <a:rPr lang="en-US" b="1" dirty="0" err="1" smtClean="0"/>
              <a:t>cumleleri</a:t>
            </a:r>
            <a:r>
              <a:rPr lang="en-US" b="1" dirty="0" smtClean="0"/>
              <a:t> </a:t>
            </a:r>
            <a:r>
              <a:rPr lang="en-US" b="1" dirty="0" err="1" smtClean="0"/>
              <a:t>yazarak</a:t>
            </a:r>
            <a:r>
              <a:rPr lang="en-US" b="1" dirty="0" smtClean="0"/>
              <a:t> </a:t>
            </a:r>
            <a:r>
              <a:rPr lang="en-US" b="1" dirty="0" err="1" smtClean="0"/>
              <a:t>yapiyorduk</a:t>
            </a:r>
            <a:r>
              <a:rPr lang="en-US" b="1" dirty="0" smtClean="0"/>
              <a:t>. </a:t>
            </a:r>
            <a:r>
              <a:rPr lang="en-US" b="1" dirty="0" err="1" smtClean="0"/>
              <a:t>Yeni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 smtClean="0"/>
              <a:t>veri</a:t>
            </a:r>
            <a:r>
              <a:rPr lang="en-US" b="1" dirty="0" smtClean="0"/>
              <a:t> </a:t>
            </a:r>
            <a:r>
              <a:rPr lang="en-US" b="1" dirty="0" err="1" smtClean="0"/>
              <a:t>tabani</a:t>
            </a:r>
            <a:r>
              <a:rPr lang="en-US" b="1" dirty="0" smtClean="0"/>
              <a:t> </a:t>
            </a:r>
            <a:r>
              <a:rPr lang="en-US" b="1" dirty="0" err="1" smtClean="0"/>
              <a:t>olustumak</a:t>
            </a:r>
            <a:r>
              <a:rPr lang="en-US" b="1" dirty="0" smtClean="0"/>
              <a:t> </a:t>
            </a:r>
            <a:r>
              <a:rPr lang="en-US" b="1" dirty="0" err="1" smtClean="0"/>
              <a:t>icin</a:t>
            </a:r>
            <a:r>
              <a:rPr lang="en-US" b="1" dirty="0" smtClean="0"/>
              <a:t> </a:t>
            </a:r>
            <a:r>
              <a:rPr lang="en-US" b="1" dirty="0" err="1" smtClean="0"/>
              <a:t>yazmis</a:t>
            </a:r>
            <a:r>
              <a:rPr lang="en-US" b="1" dirty="0" smtClean="0"/>
              <a:t> </a:t>
            </a:r>
            <a:r>
              <a:rPr lang="en-US" b="1" dirty="0" err="1" smtClean="0"/>
              <a:t>oldugumuz</a:t>
            </a:r>
            <a:r>
              <a:rPr lang="en-US" b="1" dirty="0" smtClean="0"/>
              <a:t> </a:t>
            </a:r>
            <a:r>
              <a:rPr lang="en-US" b="1" dirty="0" err="1" smtClean="0"/>
              <a:t>komut</a:t>
            </a:r>
            <a:r>
              <a:rPr lang="en-US" b="1" dirty="0" smtClean="0"/>
              <a:t> </a:t>
            </a:r>
            <a:r>
              <a:rPr lang="en-US" b="1" dirty="0" err="1" smtClean="0"/>
              <a:t>neydi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 smtClean="0"/>
              <a:t>hatirlayalim</a:t>
            </a:r>
            <a:r>
              <a:rPr lang="en-US" b="1" dirty="0" smtClean="0"/>
              <a:t>.</a:t>
            </a:r>
            <a:endParaRPr lang="en-US" b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1752600"/>
            <a:ext cx="5524500" cy="291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0" y="533400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Create Database </a:t>
            </a:r>
            <a:r>
              <a:rPr lang="en-US" b="1" dirty="0" err="1" smtClean="0">
                <a:solidFill>
                  <a:srgbClr val="C00000"/>
                </a:solidFill>
              </a:rPr>
              <a:t>OgrenciBilgiSistemi</a:t>
            </a:r>
            <a:r>
              <a:rPr lang="en-US" b="1" dirty="0" smtClean="0">
                <a:solidFill>
                  <a:srgbClr val="C00000"/>
                </a:solidFill>
              </a:rPr>
              <a:t>    </a:t>
            </a:r>
          </a:p>
          <a:p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b="1" dirty="0" err="1" smtClean="0"/>
              <a:t>sql</a:t>
            </a:r>
            <a:r>
              <a:rPr lang="en-US" b="1" dirty="0" smtClean="0"/>
              <a:t> </a:t>
            </a:r>
            <a:r>
              <a:rPr lang="en-US" b="1" dirty="0" err="1" smtClean="0"/>
              <a:t>cumlesini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C00000"/>
                </a:solidFill>
              </a:rPr>
              <a:t>New Query </a:t>
            </a:r>
            <a:r>
              <a:rPr lang="en-US" b="1" dirty="0" err="1" smtClean="0"/>
              <a:t>penceresine</a:t>
            </a:r>
            <a:r>
              <a:rPr lang="en-US" b="1" dirty="0" smtClean="0"/>
              <a:t> </a:t>
            </a:r>
            <a:r>
              <a:rPr lang="en-US" b="1" dirty="0" err="1" smtClean="0"/>
              <a:t>yazip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C00000"/>
                </a:solidFill>
              </a:rPr>
              <a:t>Execute</a:t>
            </a:r>
            <a:r>
              <a:rPr lang="en-US" b="1" dirty="0" smtClean="0"/>
              <a:t> </a:t>
            </a:r>
            <a:r>
              <a:rPr lang="en-US" b="1" dirty="0" err="1" smtClean="0"/>
              <a:t>dememiz</a:t>
            </a:r>
            <a:r>
              <a:rPr lang="en-US" b="1" dirty="0" smtClean="0"/>
              <a:t> </a:t>
            </a:r>
            <a:r>
              <a:rPr lang="en-US" b="1" dirty="0" err="1" smtClean="0"/>
              <a:t>yeterli</a:t>
            </a:r>
            <a:r>
              <a:rPr lang="en-US" b="1" dirty="0" smtClean="0"/>
              <a:t> </a:t>
            </a:r>
            <a:r>
              <a:rPr lang="en-US" b="1" dirty="0" err="1" smtClean="0"/>
              <a:t>olacaktir</a:t>
            </a:r>
            <a:r>
              <a:rPr lang="en-US" b="1" dirty="0" smtClean="0"/>
              <a:t>. </a:t>
            </a:r>
            <a:endParaRPr lang="en-US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" y="381000"/>
            <a:ext cx="2714625" cy="401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819400" y="304800"/>
            <a:ext cx="6172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Yeni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table </a:t>
            </a:r>
            <a:r>
              <a:rPr lang="en-US" b="1" dirty="0" err="1" smtClean="0"/>
              <a:t>olustururken</a:t>
            </a:r>
            <a:r>
              <a:rPr lang="en-US" b="1" dirty="0" smtClean="0"/>
              <a:t> </a:t>
            </a:r>
            <a:r>
              <a:rPr lang="en-US" b="1" dirty="0" err="1" smtClean="0"/>
              <a:t>bu</a:t>
            </a:r>
            <a:r>
              <a:rPr lang="en-US" b="1" dirty="0" smtClean="0"/>
              <a:t> </a:t>
            </a:r>
            <a:r>
              <a:rPr lang="en-US" b="1" dirty="0" err="1" smtClean="0"/>
              <a:t>sefer</a:t>
            </a:r>
            <a:r>
              <a:rPr lang="en-US" b="1" dirty="0" smtClean="0"/>
              <a:t> </a:t>
            </a:r>
            <a:r>
              <a:rPr lang="en-US" b="1" dirty="0" err="1" smtClean="0"/>
              <a:t>sql</a:t>
            </a:r>
            <a:r>
              <a:rPr lang="en-US" b="1" dirty="0" smtClean="0"/>
              <a:t> </a:t>
            </a:r>
            <a:r>
              <a:rPr lang="en-US" b="1" dirty="0" err="1" smtClean="0"/>
              <a:t>cumlesi</a:t>
            </a:r>
            <a:r>
              <a:rPr lang="en-US" b="1" dirty="0" smtClean="0"/>
              <a:t> </a:t>
            </a:r>
            <a:r>
              <a:rPr lang="en-US" b="1" dirty="0" err="1" smtClean="0"/>
              <a:t>yazmadan</a:t>
            </a:r>
            <a:r>
              <a:rPr lang="en-US" b="1" dirty="0" smtClean="0"/>
              <a:t> </a:t>
            </a:r>
            <a:r>
              <a:rPr lang="en-US" b="1" dirty="0" err="1" smtClean="0"/>
              <a:t>nasil</a:t>
            </a:r>
            <a:r>
              <a:rPr lang="en-US" b="1" dirty="0" smtClean="0"/>
              <a:t> </a:t>
            </a:r>
            <a:r>
              <a:rPr lang="en-US" b="1" dirty="0" err="1" smtClean="0"/>
              <a:t>olusturuluyor</a:t>
            </a:r>
            <a:r>
              <a:rPr lang="en-US" b="1" dirty="0" smtClean="0"/>
              <a:t> </a:t>
            </a:r>
            <a:r>
              <a:rPr lang="en-US" b="1" dirty="0" err="1" smtClean="0"/>
              <a:t>onu</a:t>
            </a:r>
            <a:r>
              <a:rPr lang="en-US" b="1" dirty="0" smtClean="0"/>
              <a:t> </a:t>
            </a:r>
            <a:r>
              <a:rPr lang="en-US" b="1" dirty="0" err="1" smtClean="0"/>
              <a:t>ogrenelim</a:t>
            </a:r>
            <a:r>
              <a:rPr lang="en-US" b="1" dirty="0" smtClean="0"/>
              <a:t>. </a:t>
            </a:r>
          </a:p>
          <a:p>
            <a:endParaRPr lang="en-US" b="1" dirty="0" smtClean="0"/>
          </a:p>
          <a:p>
            <a:r>
              <a:rPr lang="en-US" b="1" dirty="0" smtClean="0"/>
              <a:t>Databases </a:t>
            </a:r>
            <a:r>
              <a:rPr lang="en-US" b="1" dirty="0" err="1" smtClean="0"/>
              <a:t>altindaki</a:t>
            </a:r>
            <a:r>
              <a:rPr lang="en-US" b="1" dirty="0" smtClean="0"/>
              <a:t> </a:t>
            </a:r>
            <a:r>
              <a:rPr lang="en-US" b="1" dirty="0" err="1" smtClean="0"/>
              <a:t>olusturmus</a:t>
            </a:r>
            <a:r>
              <a:rPr lang="en-US" b="1" dirty="0" smtClean="0"/>
              <a:t> </a:t>
            </a:r>
            <a:r>
              <a:rPr lang="en-US" b="1" dirty="0" err="1" smtClean="0"/>
              <a:t>oldugumuz</a:t>
            </a:r>
            <a:r>
              <a:rPr lang="en-US" b="1" dirty="0" smtClean="0"/>
              <a:t> </a:t>
            </a:r>
            <a:r>
              <a:rPr lang="en-US" b="1" dirty="0" err="1" smtClean="0"/>
              <a:t>OgrenciBilgiSistemi</a:t>
            </a:r>
            <a:r>
              <a:rPr lang="en-US" b="1" dirty="0" smtClean="0"/>
              <a:t> </a:t>
            </a:r>
            <a:r>
              <a:rPr lang="en-US" b="1" dirty="0" err="1" smtClean="0"/>
              <a:t>veri</a:t>
            </a:r>
            <a:r>
              <a:rPr lang="en-US" b="1" dirty="0" smtClean="0"/>
              <a:t> </a:t>
            </a:r>
            <a:r>
              <a:rPr lang="en-US" b="1" dirty="0" err="1" smtClean="0"/>
              <a:t>tabanimizin</a:t>
            </a:r>
            <a:r>
              <a:rPr lang="en-US" b="1" dirty="0" smtClean="0"/>
              <a:t> </a:t>
            </a:r>
            <a:r>
              <a:rPr lang="en-US" b="1" dirty="0" err="1" smtClean="0"/>
              <a:t>hemen</a:t>
            </a:r>
            <a:r>
              <a:rPr lang="en-US" b="1" dirty="0" smtClean="0"/>
              <a:t> </a:t>
            </a:r>
            <a:r>
              <a:rPr lang="en-US" b="1" dirty="0" err="1" smtClean="0"/>
              <a:t>altinda</a:t>
            </a:r>
            <a:r>
              <a:rPr lang="en-US" b="1" dirty="0" smtClean="0"/>
              <a:t> </a:t>
            </a:r>
            <a:r>
              <a:rPr lang="en-US" b="1" dirty="0" err="1" smtClean="0"/>
              <a:t>bulunan</a:t>
            </a:r>
            <a:r>
              <a:rPr lang="en-US" b="1" dirty="0" smtClean="0"/>
              <a:t> Tables </a:t>
            </a:r>
            <a:r>
              <a:rPr lang="en-US" b="1" dirty="0" err="1" smtClean="0"/>
              <a:t>klasoru</a:t>
            </a:r>
            <a:r>
              <a:rPr lang="en-US" b="1" dirty="0" smtClean="0"/>
              <a:t> </a:t>
            </a:r>
            <a:r>
              <a:rPr lang="en-US" b="1" dirty="0" err="1" smtClean="0"/>
              <a:t>uzerindeyken</a:t>
            </a:r>
            <a:r>
              <a:rPr lang="en-US" b="1" dirty="0" smtClean="0"/>
              <a:t> sag </a:t>
            </a:r>
            <a:r>
              <a:rPr lang="en-US" b="1" dirty="0" err="1" smtClean="0"/>
              <a:t>tus</a:t>
            </a:r>
            <a:r>
              <a:rPr lang="en-US" b="1" dirty="0" smtClean="0"/>
              <a:t> </a:t>
            </a:r>
            <a:r>
              <a:rPr lang="en-US" b="1" dirty="0" err="1" smtClean="0"/>
              <a:t>yapiyoruz</a:t>
            </a:r>
            <a:r>
              <a:rPr lang="en-US" b="1" dirty="0" smtClean="0"/>
              <a:t>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acilan</a:t>
            </a:r>
            <a:r>
              <a:rPr lang="en-US" b="1" dirty="0" smtClean="0"/>
              <a:t> </a:t>
            </a:r>
            <a:r>
              <a:rPr lang="en-US" b="1" dirty="0" err="1" smtClean="0"/>
              <a:t>listeden</a:t>
            </a:r>
            <a:r>
              <a:rPr lang="en-US" b="1" dirty="0" smtClean="0"/>
              <a:t> New Table </a:t>
            </a:r>
            <a:r>
              <a:rPr lang="en-US" b="1" dirty="0" err="1" smtClean="0"/>
              <a:t>komutunu</a:t>
            </a:r>
            <a:r>
              <a:rPr lang="en-US" b="1" dirty="0" smtClean="0"/>
              <a:t> </a:t>
            </a:r>
            <a:r>
              <a:rPr lang="en-US" b="1" dirty="0" err="1" smtClean="0"/>
              <a:t>tikliyoruz</a:t>
            </a:r>
            <a:r>
              <a:rPr lang="en-US" b="1" dirty="0" smtClean="0"/>
              <a:t>. </a:t>
            </a:r>
            <a:endParaRPr lang="en-US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609</TotalTime>
  <Words>964</Words>
  <Application>Microsoft Office PowerPoint</Application>
  <PresentationFormat>On-screen Show (4:3)</PresentationFormat>
  <Paragraphs>147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Apex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Nano</dc:creator>
  <cp:lastModifiedBy>Sevdanur</cp:lastModifiedBy>
  <cp:revision>266</cp:revision>
  <dcterms:created xsi:type="dcterms:W3CDTF">2006-08-16T00:00:00Z</dcterms:created>
  <dcterms:modified xsi:type="dcterms:W3CDTF">2012-12-04T16:14:36Z</dcterms:modified>
</cp:coreProperties>
</file>