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5"/>
  </p:notesMasterIdLst>
  <p:sldIdLst>
    <p:sldId id="267" r:id="rId2"/>
    <p:sldId id="256" r:id="rId3"/>
    <p:sldId id="303" r:id="rId4"/>
    <p:sldId id="286" r:id="rId5"/>
    <p:sldId id="295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8" r:id="rId15"/>
    <p:sldId id="299" r:id="rId16"/>
    <p:sldId id="300" r:id="rId17"/>
    <p:sldId id="301" r:id="rId18"/>
    <p:sldId id="302" r:id="rId19"/>
    <p:sldId id="304" r:id="rId20"/>
    <p:sldId id="305" r:id="rId21"/>
    <p:sldId id="285" r:id="rId22"/>
    <p:sldId id="284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66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55003" y="795010"/>
            <a:ext cx="74879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KITAPLAR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Isminde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bir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dirty="0" smtClean="0">
                <a:ln w="50800"/>
                <a:solidFill>
                  <a:srgbClr val="C00000"/>
                </a:solidFill>
              </a:rPr>
              <a:t>table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olusturunuz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399"/>
            <a:ext cx="8305800" cy="396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31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" y="457200"/>
            <a:ext cx="8458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create table KITAPLAR (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ISBN VARCHAR (20)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BASLIK VARCHAR (100)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KACINCIBASKI INT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BASIMYILI VARCHAR (4)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YAYINEVIID INT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RESIM VARCHAR (20)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FIYAT real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PRIMARY KEY (ISBN)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1394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5541" y="795010"/>
            <a:ext cx="77668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dirty="0" smtClean="0">
                <a:ln w="50800"/>
                <a:solidFill>
                  <a:srgbClr val="C00000"/>
                </a:solidFill>
              </a:rPr>
              <a:t>YAZARISBN </a:t>
            </a:r>
            <a:r>
              <a:rPr lang="en-US" sz="2800" b="1" dirty="0" err="1" smtClean="0">
                <a:ln w="50800"/>
                <a:solidFill>
                  <a:srgbClr val="C00000"/>
                </a:solidFill>
              </a:rPr>
              <a:t>Isminde</a:t>
            </a:r>
            <a:r>
              <a:rPr lang="en-US" sz="28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bir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table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olusturunuz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7917873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8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" y="24384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create table YAZARISBN (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	YAZARID INT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	ISBN VARCHAR (20) NOT NULL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50081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3811" y="795010"/>
            <a:ext cx="70503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dirty="0" smtClean="0">
                <a:ln w="50800"/>
                <a:solidFill>
                  <a:srgbClr val="C00000"/>
                </a:solidFill>
              </a:rPr>
              <a:t>SIPARIS </a:t>
            </a:r>
            <a:r>
              <a:rPr lang="en-US" sz="2800" b="1" dirty="0" err="1" smtClean="0">
                <a:ln w="50800"/>
                <a:solidFill>
                  <a:srgbClr val="C00000"/>
                </a:solidFill>
              </a:rPr>
              <a:t>Isminde</a:t>
            </a:r>
            <a:r>
              <a:rPr lang="en-US" sz="28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bir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table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olusturunuz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22" y="1828799"/>
            <a:ext cx="7706478" cy="4575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26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" y="457200"/>
            <a:ext cx="8458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create table SIPARIS(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SIPARISID INT,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ADI VARCHAR (50) NOT NULL,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SOYADI VARCHAR (50) 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SEHIR VARCHAR (50), 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CADDE VARCHAR (50) 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KREDIKARTNO VARCHAR (50) 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TELEFON VARCHAR (50) 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ULKE VARCHAR (50) 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POSTAKOD VARCHAR (50) ,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PRIMARY KEY (SIPARISID)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8964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4814" y="795010"/>
            <a:ext cx="76883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KULLANICI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Isminde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bir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dirty="0" smtClean="0">
                <a:ln w="50800"/>
                <a:solidFill>
                  <a:srgbClr val="C00000"/>
                </a:solidFill>
              </a:rPr>
              <a:t>table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olusturunuz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3144"/>
            <a:ext cx="7969872" cy="3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47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" y="457200"/>
            <a:ext cx="8458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create table KULLANICI(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KULLANICIADI VARCHAR(50)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SIFRE VARCHAR(50),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ADI VARCHAR(50),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SOYADI VARCHAR(50),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EMAIL VARCHAR(50),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CINSIYETI INT,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YETKI INT,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PRIMARY KEY(KULLANICIADI)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58909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7200"/>
            <a:ext cx="3600450" cy="588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51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8590" y="304800"/>
            <a:ext cx="70807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</a:rPr>
              <a:t>Olusturdugumuz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Table’lara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Veri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Girisleri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066800"/>
            <a:ext cx="8610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insert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into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YAYINEVIID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YAYINEVIADI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values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1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'Prentice Hall'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endParaRPr lang="en-US" b="1" dirty="0">
              <a:solidFill>
                <a:prstClr val="black"/>
              </a:solidFill>
              <a:latin typeface="Consolas"/>
            </a:endParaRPr>
          </a:p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insert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into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YAYINEVIID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YAYINEVIADI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values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2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'Prentice Hall PTG'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endParaRPr lang="en-US" b="1" dirty="0">
              <a:solidFill>
                <a:prstClr val="black"/>
              </a:solidFill>
              <a:latin typeface="Consolas"/>
            </a:endParaRPr>
          </a:p>
          <a:p>
            <a:endParaRPr lang="en-US" b="1" dirty="0">
              <a:solidFill>
                <a:prstClr val="black"/>
              </a:solidFill>
              <a:latin typeface="Consolas"/>
            </a:endParaRPr>
          </a:p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insert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into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YAZARLAR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YAZARID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YAZARADI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YAZARSOYADI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values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1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'Harvey'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'Deitel'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</a:p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insert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into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YAZARLAR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YAZARID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YAZARADI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YAZARSOYADI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values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2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'Paul'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'Deitel</a:t>
            </a:r>
            <a:r>
              <a:rPr lang="en-US" b="1" dirty="0" smtClean="0">
                <a:solidFill>
                  <a:srgbClr val="FF0000"/>
                </a:solidFill>
                <a:latin typeface="Consolas"/>
              </a:rPr>
              <a:t>'</a:t>
            </a:r>
            <a:r>
              <a:rPr lang="en-US" b="1" dirty="0" smtClean="0">
                <a:solidFill>
                  <a:srgbClr val="808080"/>
                </a:solidFill>
                <a:latin typeface="Consolas"/>
              </a:rPr>
              <a:t>)</a:t>
            </a:r>
            <a:endParaRPr lang="en-US" b="1" dirty="0">
              <a:solidFill>
                <a:prstClr val="black"/>
              </a:solidFill>
              <a:latin typeface="Consolas"/>
            </a:endParaRPr>
          </a:p>
          <a:p>
            <a:endParaRPr lang="en-US" b="1" dirty="0" smtClean="0"/>
          </a:p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Insert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into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KITAPLAR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ISBN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BASLIK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KACINCIBASKI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BASIMYILI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YAYINEVIID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RESIM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FIYAT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</a:p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values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'46546464648'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'C How to Program'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3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'2001'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1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'chtp3.jpg'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69.95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endParaRPr lang="en-US" b="1" dirty="0">
              <a:solidFill>
                <a:prstClr val="black"/>
              </a:solidFill>
              <a:latin typeface="Consolas"/>
            </a:endParaRPr>
          </a:p>
          <a:p>
            <a:endParaRPr lang="en-US" b="1" dirty="0">
              <a:solidFill>
                <a:prstClr val="black"/>
              </a:solidFill>
              <a:latin typeface="Consolas"/>
            </a:endParaRPr>
          </a:p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Insert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into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KITAPLAR</a:t>
            </a:r>
            <a:r>
              <a:rPr lang="en-US" b="1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ISBN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BASLIK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KACINCIBASKI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BASIMYILI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YAYINEVIID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RESIM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008080"/>
                </a:solidFill>
                <a:latin typeface="Consolas"/>
              </a:rPr>
              <a:t>FIYAT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 </a:t>
            </a:r>
          </a:p>
          <a:p>
            <a:r>
              <a:rPr lang="en-US" b="1" dirty="0">
                <a:solidFill>
                  <a:srgbClr val="0000FF"/>
                </a:solidFill>
                <a:latin typeface="Consolas"/>
              </a:rPr>
              <a:t>values 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'12345678998</a:t>
            </a:r>
            <a:r>
              <a:rPr lang="en-US" b="1" dirty="0" smtClean="0">
                <a:solidFill>
                  <a:srgbClr val="FF0000"/>
                </a:solidFill>
                <a:latin typeface="Consolas"/>
              </a:rPr>
              <a:t>'</a:t>
            </a:r>
            <a:r>
              <a:rPr lang="en-US" b="1" dirty="0" smtClean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 smtClean="0">
                <a:solidFill>
                  <a:srgbClr val="FF0000"/>
                </a:solidFill>
                <a:latin typeface="Consolas"/>
              </a:rPr>
              <a:t>‘XML 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How to Program'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2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'1994'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1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srgbClr val="FF0000"/>
                </a:solidFill>
                <a:latin typeface="Consolas"/>
              </a:rPr>
              <a:t>'chtp2.jpg'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,</a:t>
            </a:r>
            <a:r>
              <a:rPr lang="en-US" b="1" dirty="0">
                <a:solidFill>
                  <a:prstClr val="black"/>
                </a:solidFill>
                <a:latin typeface="Consolas"/>
              </a:rPr>
              <a:t>49.95</a:t>
            </a:r>
            <a:r>
              <a:rPr lang="en-US" b="1" dirty="0">
                <a:solidFill>
                  <a:srgbClr val="808080"/>
                </a:solidFill>
                <a:latin typeface="Consolas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88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3955" y="304800"/>
            <a:ext cx="8180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Olusturdugumuz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Table’lardan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Sorgu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Cekebilme</a:t>
            </a:r>
            <a:endParaRPr lang="en-US" sz="2800" b="1" dirty="0">
              <a:ln w="50800"/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2639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00200"/>
            <a:ext cx="169509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7" y="3429000"/>
            <a:ext cx="6276109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200" y="1066800"/>
            <a:ext cx="32688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Select * From YAZARLAR</a:t>
            </a:r>
          </a:p>
        </p:txBody>
      </p:sp>
      <p:sp>
        <p:nvSpPr>
          <p:cNvPr id="6" name="Rectangle 5"/>
          <p:cNvSpPr/>
          <p:nvPr/>
        </p:nvSpPr>
        <p:spPr>
          <a:xfrm>
            <a:off x="4267200" y="801469"/>
            <a:ext cx="4876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2000" b="1" dirty="0"/>
              <a:t>Select YAYINEVIADI From YAYINEVI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4542" y="2895600"/>
            <a:ext cx="66620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Select ISBN, BASIMYILI, BASLIK From KITAPLAR</a:t>
            </a:r>
          </a:p>
        </p:txBody>
      </p:sp>
    </p:spTree>
    <p:extLst>
      <p:ext uri="{BB962C8B-B14F-4D97-AF65-F5344CB8AC3E}">
        <p14:creationId xmlns:p14="http://schemas.microsoft.com/office/powerpoint/2010/main" val="241967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smtClean="0">
                <a:solidFill>
                  <a:srgbClr val="C00000"/>
                </a:solidFill>
              </a:rPr>
              <a:t>ODEV</a:t>
            </a:r>
            <a:endParaRPr lang="en-US" sz="2400" b="1" u="sng" dirty="0" smtClean="0">
              <a:solidFill>
                <a:srgbClr val="C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Asagida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gormus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Departman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Tablolarini</a:t>
            </a:r>
            <a:r>
              <a:rPr lang="en-US" dirty="0" smtClean="0"/>
              <a:t>  </a:t>
            </a:r>
            <a:r>
              <a:rPr lang="en-US" dirty="0" err="1" smtClean="0"/>
              <a:t>FirmaDB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/>
              <a:t> </a:t>
            </a:r>
            <a:r>
              <a:rPr lang="en-US" dirty="0" err="1" smtClean="0"/>
              <a:t>Tabani</a:t>
            </a:r>
            <a:r>
              <a:rPr lang="en-US" dirty="0" smtClean="0"/>
              <a:t> </a:t>
            </a:r>
            <a:r>
              <a:rPr lang="en-US" dirty="0" err="1" smtClean="0"/>
              <a:t>icerisinde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olusturunuz</a:t>
            </a:r>
            <a:r>
              <a:rPr lang="en-US" dirty="0" smtClean="0"/>
              <a:t>. 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Dikkat</a:t>
            </a:r>
            <a:r>
              <a:rPr lang="en-US" dirty="0" smtClean="0"/>
              <a:t>! </a:t>
            </a:r>
            <a:r>
              <a:rPr lang="en-US" dirty="0" err="1" smtClean="0"/>
              <a:t>table’larin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tiplerini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alanlarini</a:t>
            </a:r>
            <a:r>
              <a:rPr lang="en-US" dirty="0" smtClean="0"/>
              <a:t> </a:t>
            </a:r>
            <a:r>
              <a:rPr lang="en-US" dirty="0" err="1" smtClean="0"/>
              <a:t>tablolarda</a:t>
            </a:r>
            <a:r>
              <a:rPr lang="en-US" dirty="0" smtClean="0"/>
              <a:t> </a:t>
            </a:r>
            <a:r>
              <a:rPr lang="en-US" dirty="0" err="1" smtClean="0"/>
              <a:t>gordugunuz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tiplerini</a:t>
            </a:r>
            <a:r>
              <a:rPr lang="en-US" dirty="0" smtClean="0"/>
              <a:t> </a:t>
            </a:r>
            <a:r>
              <a:rPr lang="en-US" dirty="0" err="1" smtClean="0"/>
              <a:t>baz</a:t>
            </a:r>
            <a:r>
              <a:rPr lang="en-US" dirty="0" smtClean="0"/>
              <a:t> </a:t>
            </a:r>
            <a:r>
              <a:rPr lang="en-US" dirty="0" err="1" smtClean="0"/>
              <a:t>alarak</a:t>
            </a:r>
            <a:r>
              <a:rPr lang="en-US" dirty="0" smtClean="0"/>
              <a:t> </a:t>
            </a:r>
            <a:r>
              <a:rPr lang="en-US" dirty="0" err="1" smtClean="0"/>
              <a:t>olusturacaksiniz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Tabloya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ekleme</a:t>
            </a:r>
            <a:r>
              <a:rPr lang="en-US" dirty="0" smtClean="0"/>
              <a:t> </a:t>
            </a:r>
            <a:r>
              <a:rPr lang="en-US" dirty="0" err="1" smtClean="0"/>
              <a:t>sonrasinda</a:t>
            </a:r>
            <a:r>
              <a:rPr lang="en-US" dirty="0" smtClean="0"/>
              <a:t> </a:t>
            </a:r>
            <a:r>
              <a:rPr lang="en-US" dirty="0" err="1" smtClean="0"/>
              <a:t>bunlari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listeleme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son </a:t>
            </a:r>
            <a:r>
              <a:rPr lang="en-US" dirty="0" err="1" smtClean="0"/>
              <a:t>olarakta</a:t>
            </a:r>
            <a:r>
              <a:rPr lang="en-US" dirty="0" smtClean="0"/>
              <a:t> </a:t>
            </a:r>
            <a:r>
              <a:rPr lang="en-US" dirty="0" err="1" smtClean="0"/>
              <a:t>table’lari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tabanlarini</a:t>
            </a:r>
            <a:r>
              <a:rPr lang="en-US" dirty="0" smtClean="0"/>
              <a:t> </a:t>
            </a:r>
            <a:r>
              <a:rPr lang="en-US" dirty="0" err="1" smtClean="0"/>
              <a:t>silebileceginiz</a:t>
            </a:r>
            <a:r>
              <a:rPr lang="en-US" dirty="0" smtClean="0"/>
              <a:t> </a:t>
            </a:r>
            <a:r>
              <a:rPr lang="en-US" dirty="0" err="1" smtClean="0"/>
              <a:t>kodlari</a:t>
            </a:r>
            <a:r>
              <a:rPr lang="en-US" dirty="0" smtClean="0"/>
              <a:t> </a:t>
            </a:r>
            <a:r>
              <a:rPr lang="en-US" dirty="0" err="1" smtClean="0"/>
              <a:t>yaziniz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797790"/>
            <a:ext cx="6659347" cy="337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5083" y="2362200"/>
            <a:ext cx="78021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MsSql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Server’da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</a:p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Veri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Tabani</a:t>
            </a:r>
            <a:r>
              <a:rPr lang="en-US" sz="5400" b="1" dirty="0">
                <a:ln w="50800"/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ln w="50800"/>
                <a:solidFill>
                  <a:srgbClr val="C00000"/>
                </a:solidFill>
              </a:rPr>
              <a:t>Calismalari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52760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81200"/>
            <a:ext cx="2800350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1352" y="533400"/>
            <a:ext cx="89178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KutuphaneDB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Isminde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bir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veri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tabani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olusturunuz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87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2971799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CREATE DATABASE </a:t>
            </a:r>
            <a:r>
              <a:rPr lang="en-US" sz="3600" b="1" dirty="0" err="1">
                <a:solidFill>
                  <a:srgbClr val="C00000"/>
                </a:solidFill>
              </a:rPr>
              <a:t>KutuphaneDB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740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6368" y="685800"/>
            <a:ext cx="740779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YAYINEVI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Isminde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bir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table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olusturunuz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09800"/>
            <a:ext cx="8153400" cy="154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547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2040761"/>
            <a:ext cx="8458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create table YAYINEVI (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YAYINEVIID INT,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YAYINEVIADI VARCHAR(50),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PRIMARY KEY (YAYINEVIID)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);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271" y="795010"/>
            <a:ext cx="76274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YAZARLAR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Isminde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bir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table </a:t>
            </a:r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olusturunuz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824073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84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" y="1295400"/>
            <a:ext cx="845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create table YAZARLAR (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YAZARID INT,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YAZARADI VARCHAR(50)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YAZARSOYADI VARCHAR(50) NOT NULL,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PRIMARY KEY (YAZARID)</a:t>
            </a:r>
          </a:p>
          <a:p>
            <a:r>
              <a:rPr lang="en-US" sz="3600" b="1" dirty="0">
                <a:solidFill>
                  <a:srgbClr val="C00000"/>
                </a:solidFill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47996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1931</TotalTime>
  <Words>487</Words>
  <Application>Microsoft Office PowerPoint</Application>
  <PresentationFormat>On-screen Show (4:3)</PresentationFormat>
  <Paragraphs>97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209</cp:revision>
  <dcterms:created xsi:type="dcterms:W3CDTF">2006-08-16T00:00:00Z</dcterms:created>
  <dcterms:modified xsi:type="dcterms:W3CDTF">2012-11-04T23:09:17Z</dcterms:modified>
</cp:coreProperties>
</file>