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72" r:id="rId2"/>
    <p:sldId id="274" r:id="rId3"/>
    <p:sldId id="258" r:id="rId4"/>
    <p:sldId id="259" r:id="rId5"/>
    <p:sldId id="260" r:id="rId6"/>
    <p:sldId id="261" r:id="rId7"/>
    <p:sldId id="263" r:id="rId8"/>
    <p:sldId id="264" r:id="rId9"/>
    <p:sldId id="257" r:id="rId10"/>
    <p:sldId id="265" r:id="rId11"/>
    <p:sldId id="267" r:id="rId12"/>
    <p:sldId id="268" r:id="rId13"/>
    <p:sldId id="273" r:id="rId14"/>
    <p:sldId id="269" r:id="rId15"/>
    <p:sldId id="270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71" r:id="rId25"/>
    <p:sldId id="283" r:id="rId26"/>
    <p:sldId id="291" r:id="rId27"/>
    <p:sldId id="287" r:id="rId28"/>
    <p:sldId id="288" r:id="rId29"/>
    <p:sldId id="289" r:id="rId30"/>
    <p:sldId id="290" r:id="rId31"/>
    <p:sldId id="285" r:id="rId32"/>
    <p:sldId id="286" r:id="rId33"/>
    <p:sldId id="292" r:id="rId34"/>
    <p:sldId id="29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F0242-11F6-49B8-A362-8DD6B4405E5F}" type="datetimeFigureOut">
              <a:rPr lang="en-US" smtClean="0"/>
              <a:t>10/15/2012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0143A-C57B-45A2-B916-543F590173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eamspark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76400"/>
            <a:ext cx="91440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Ms </a:t>
            </a:r>
            <a:r>
              <a:rPr lang="en-US" sz="4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Sql</a:t>
            </a:r>
            <a:r>
              <a:rPr lang="en-US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Server Developer R2</a:t>
            </a:r>
          </a:p>
          <a:p>
            <a:pPr algn="ctr"/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Nasil</a:t>
            </a:r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Kurulur</a:t>
            </a:r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</a:p>
          <a:p>
            <a:pPr algn="ctr"/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</a:t>
            </a:r>
            <a:endParaRPr lang="en-US" sz="4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DreamSpark</a:t>
            </a:r>
            <a:r>
              <a:rPr lang="en-US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4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Uyeligi</a:t>
            </a:r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Nasil</a:t>
            </a:r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Olunur</a:t>
            </a:r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4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70199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44269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Sayfamizin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kisimlarinda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Servers &amp; Applications </a:t>
            </a:r>
            <a:r>
              <a:rPr lang="en-US" dirty="0" err="1" smtClean="0"/>
              <a:t>kisminda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Server 2008 R2 Developer </a:t>
            </a:r>
            <a:r>
              <a:rPr lang="en-US" dirty="0" err="1" smtClean="0"/>
              <a:t>surumunu</a:t>
            </a:r>
            <a:r>
              <a:rPr lang="en-US" dirty="0" smtClean="0"/>
              <a:t> </a:t>
            </a:r>
            <a:r>
              <a:rPr lang="en-US" dirty="0" err="1" smtClean="0"/>
              <a:t>tiklayaniz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1056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Tiklama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r>
              <a:rPr lang="en-US" dirty="0" smtClean="0"/>
              <a:t> </a:t>
            </a:r>
            <a:r>
              <a:rPr lang="en-US" dirty="0" err="1" smtClean="0"/>
              <a:t>acilacak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sayfada</a:t>
            </a:r>
            <a:r>
              <a:rPr lang="en-US" dirty="0" smtClean="0"/>
              <a:t> Download </a:t>
            </a:r>
            <a:r>
              <a:rPr lang="en-US" dirty="0" err="1" smtClean="0"/>
              <a:t>linkini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1838325"/>
            <a:ext cx="74866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45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Acilan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browser’da</a:t>
            </a:r>
            <a:r>
              <a:rPr lang="en-US" dirty="0" smtClean="0"/>
              <a:t> </a:t>
            </a:r>
            <a:r>
              <a:rPr lang="en-US" dirty="0" err="1" smtClean="0"/>
              <a:t>gostermis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adimlari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gerceklestiriniz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2372591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399"/>
            <a:ext cx="8915400" cy="518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68580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.SDX </a:t>
            </a:r>
            <a:r>
              <a:rPr lang="en-US" dirty="0" err="1" smtClean="0"/>
              <a:t>uzantili</a:t>
            </a:r>
            <a:r>
              <a:rPr lang="en-US" dirty="0" smtClean="0"/>
              <a:t> </a:t>
            </a:r>
            <a:r>
              <a:rPr lang="en-US" dirty="0" err="1" smtClean="0"/>
              <a:t>dosyayi</a:t>
            </a:r>
            <a:r>
              <a:rPr lang="en-US" dirty="0" smtClean="0"/>
              <a:t> </a:t>
            </a:r>
            <a:r>
              <a:rPr lang="en-US" dirty="0" err="1" smtClean="0"/>
              <a:t>tiklayiniz</a:t>
            </a:r>
            <a:r>
              <a:rPr lang="en-US" dirty="0" smtClean="0"/>
              <a:t>.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acilan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browser’da</a:t>
            </a:r>
            <a:r>
              <a:rPr lang="en-US" dirty="0" smtClean="0"/>
              <a:t> </a:t>
            </a:r>
            <a:r>
              <a:rPr lang="en-US" dirty="0" smtClean="0"/>
              <a:t>Start Download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tiklayiniz</a:t>
            </a:r>
            <a:r>
              <a:rPr lang="en-US" dirty="0" smtClean="0"/>
              <a:t>. </a:t>
            </a:r>
            <a:r>
              <a:rPr lang="en-US" dirty="0" err="1" smtClean="0"/>
              <a:t>Dosyanin</a:t>
            </a:r>
            <a:r>
              <a:rPr lang="en-US" dirty="0" smtClean="0"/>
              <a:t> </a:t>
            </a:r>
            <a:r>
              <a:rPr lang="en-US" dirty="0" err="1" smtClean="0"/>
              <a:t>Bitimini</a:t>
            </a:r>
            <a:r>
              <a:rPr lang="en-US" dirty="0" smtClean="0"/>
              <a:t> </a:t>
            </a:r>
            <a:r>
              <a:rPr lang="en-US" dirty="0" err="1" smtClean="0"/>
              <a:t>bekleyiniz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slayta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209800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Ms 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Sql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Server 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 R2</a:t>
            </a:r>
          </a:p>
          <a:p>
            <a:pPr algn="ctr"/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Developer</a:t>
            </a:r>
            <a:endParaRPr lang="en-US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Nasil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Kurulur</a:t>
            </a:r>
            <a:r>
              <a:rPr 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  <a:endParaRPr lang="en-US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38288"/>
            <a:ext cx="6682339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DreamSpark’tan</a:t>
            </a:r>
            <a:r>
              <a:rPr lang="en-US" dirty="0" smtClean="0"/>
              <a:t> </a:t>
            </a:r>
            <a:r>
              <a:rPr lang="en-US" dirty="0" err="1" smtClean="0"/>
              <a:t>indirmis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dosyayi</a:t>
            </a:r>
            <a:r>
              <a:rPr lang="en-US" dirty="0" smtClean="0"/>
              <a:t> </a:t>
            </a:r>
            <a:r>
              <a:rPr lang="en-US" dirty="0" err="1" smtClean="0"/>
              <a:t>tikladiktan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server’inizin</a:t>
            </a:r>
            <a:r>
              <a:rPr lang="en-US" dirty="0" smtClean="0"/>
              <a:t> </a:t>
            </a:r>
            <a:r>
              <a:rPr lang="en-US" dirty="0" err="1" smtClean="0"/>
              <a:t>kurulumu</a:t>
            </a:r>
            <a:r>
              <a:rPr lang="en-US" dirty="0" smtClean="0"/>
              <a:t> </a:t>
            </a:r>
            <a:r>
              <a:rPr lang="en-US" dirty="0" err="1" smtClean="0"/>
              <a:t>baslayacaktir</a:t>
            </a:r>
            <a:r>
              <a:rPr lang="en-US" dirty="0" smtClean="0"/>
              <a:t>. </a:t>
            </a:r>
            <a:r>
              <a:rPr lang="en-US" dirty="0" err="1" smtClean="0"/>
              <a:t>Karsiniza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ekraninda</a:t>
            </a:r>
            <a:r>
              <a:rPr lang="en-US" dirty="0" smtClean="0"/>
              <a:t> sol </a:t>
            </a:r>
            <a:r>
              <a:rPr lang="en-US" dirty="0" err="1" smtClean="0"/>
              <a:t>tarafta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Installation </a:t>
            </a:r>
            <a:r>
              <a:rPr lang="en-US" dirty="0" err="1" smtClean="0"/>
              <a:t>linkini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ekrana</a:t>
            </a:r>
            <a:r>
              <a:rPr lang="en-US" dirty="0" smtClean="0"/>
              <a:t> </a:t>
            </a:r>
            <a:r>
              <a:rPr lang="en-US" dirty="0" err="1" smtClean="0"/>
              <a:t>geciniz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6508" y="1533524"/>
            <a:ext cx="6684492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ilk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en </a:t>
            </a:r>
            <a:r>
              <a:rPr lang="en-US" dirty="0" err="1" smtClean="0"/>
              <a:t>ust</a:t>
            </a:r>
            <a:r>
              <a:rPr lang="en-US" dirty="0" smtClean="0"/>
              <a:t> </a:t>
            </a:r>
            <a:r>
              <a:rPr lang="en-US" dirty="0" err="1" smtClean="0"/>
              <a:t>satida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, New Installation or add features to an existing installation </a:t>
            </a:r>
            <a:r>
              <a:rPr lang="en-US" dirty="0" err="1" smtClean="0"/>
              <a:t>secenegi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islemlerinide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95425"/>
            <a:ext cx="6727092" cy="505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3048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asamada</a:t>
            </a:r>
            <a:r>
              <a:rPr lang="en-US" dirty="0" smtClean="0"/>
              <a:t> </a:t>
            </a:r>
            <a:r>
              <a:rPr lang="en-US" dirty="0" err="1" smtClean="0"/>
              <a:t>bilgisayarinizin</a:t>
            </a:r>
            <a:r>
              <a:rPr lang="en-US" dirty="0" smtClean="0"/>
              <a:t> </a:t>
            </a:r>
            <a:r>
              <a:rPr lang="en-US" dirty="0" err="1" smtClean="0"/>
              <a:t>donanimin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olmadigina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edilmektedir</a:t>
            </a:r>
            <a:r>
              <a:rPr lang="en-US" dirty="0" smtClean="0"/>
              <a:t>.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Passed </a:t>
            </a:r>
            <a:r>
              <a:rPr lang="en-US" dirty="0" err="1" smtClean="0"/>
              <a:t>olmasi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 size. Ok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ediyoruz</a:t>
            </a:r>
            <a:r>
              <a:rPr lang="en-US" dirty="0" smtClean="0"/>
              <a:t> </a:t>
            </a:r>
            <a:r>
              <a:rPr lang="en-US" dirty="0" err="1" smtClean="0"/>
              <a:t>kurulumumuza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148" y="1504950"/>
            <a:ext cx="6772652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Lisance</a:t>
            </a:r>
            <a:r>
              <a:rPr lang="en-US" dirty="0" smtClean="0"/>
              <a:t> key </a:t>
            </a:r>
            <a:r>
              <a:rPr lang="en-US" dirty="0" err="1" smtClean="0"/>
              <a:t>girisi</a:t>
            </a:r>
            <a:r>
              <a:rPr lang="en-US" dirty="0" smtClean="0"/>
              <a:t> </a:t>
            </a:r>
            <a:r>
              <a:rPr lang="en-US" dirty="0" err="1" smtClean="0"/>
              <a:t>yapilmasi</a:t>
            </a:r>
            <a:r>
              <a:rPr lang="en-US" dirty="0" smtClean="0"/>
              <a:t> </a:t>
            </a:r>
            <a:r>
              <a:rPr lang="en-US" dirty="0" err="1" smtClean="0"/>
              <a:t>istenecektir</a:t>
            </a:r>
            <a:r>
              <a:rPr lang="en-US" dirty="0" smtClean="0"/>
              <a:t>. Bu </a:t>
            </a:r>
            <a:r>
              <a:rPr lang="en-US" dirty="0" err="1" smtClean="0"/>
              <a:t>islem</a:t>
            </a:r>
            <a:r>
              <a:rPr lang="en-US" dirty="0" smtClean="0"/>
              <a:t> </a:t>
            </a:r>
            <a:r>
              <a:rPr lang="en-US" dirty="0" err="1" smtClean="0"/>
              <a:t>devaminda</a:t>
            </a:r>
            <a:r>
              <a:rPr lang="en-US" dirty="0" smtClean="0"/>
              <a:t> </a:t>
            </a:r>
            <a:r>
              <a:rPr lang="en-US" dirty="0" err="1" smtClean="0"/>
              <a:t>sdiger</a:t>
            </a:r>
            <a:r>
              <a:rPr lang="en-US" dirty="0" smtClean="0"/>
              <a:t> </a:t>
            </a:r>
            <a:r>
              <a:rPr lang="en-US" dirty="0" err="1" smtClean="0"/>
              <a:t>adima</a:t>
            </a:r>
            <a:r>
              <a:rPr lang="en-US" dirty="0" smtClean="0"/>
              <a:t> </a:t>
            </a:r>
            <a:r>
              <a:rPr lang="en-US" dirty="0" err="1" smtClean="0"/>
              <a:t>gecebilmek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Next </a:t>
            </a:r>
            <a:r>
              <a:rPr lang="en-US" dirty="0" err="1" smtClean="0"/>
              <a:t>butonuna</a:t>
            </a:r>
            <a:r>
              <a:rPr lang="en-US" dirty="0" smtClean="0"/>
              <a:t> </a:t>
            </a:r>
            <a:r>
              <a:rPr lang="en-US" dirty="0" err="1" smtClean="0"/>
              <a:t>tiklayabilirsiniz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87351"/>
            <a:ext cx="6705600" cy="50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Lisans</a:t>
            </a:r>
            <a:r>
              <a:rPr lang="en-US" dirty="0" smtClean="0"/>
              <a:t> </a:t>
            </a:r>
            <a:r>
              <a:rPr lang="en-US" dirty="0" err="1" smtClean="0"/>
              <a:t>sozlesmesini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edip</a:t>
            </a:r>
            <a:r>
              <a:rPr lang="en-US" dirty="0" smtClean="0"/>
              <a:t>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kuruluma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438400"/>
            <a:ext cx="72250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DreamSpark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en-US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Uyeligi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Nasil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Olunur</a:t>
            </a:r>
            <a:r>
              <a:rPr lang="en-US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2740" y="1752600"/>
            <a:ext cx="6489660" cy="489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4800" y="3048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Support Files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yuklemeleri</a:t>
            </a:r>
            <a:r>
              <a:rPr lang="en-US" dirty="0" smtClean="0"/>
              <a:t> </a:t>
            </a:r>
            <a:r>
              <a:rPr lang="en-US" dirty="0" err="1" smtClean="0"/>
              <a:t>gerceklestirebilmemiz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Next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tiklamamiz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58802"/>
            <a:ext cx="6629400" cy="496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4572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Windows Firewall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uyari</a:t>
            </a:r>
            <a:r>
              <a:rPr lang="en-US" dirty="0" smtClean="0"/>
              <a:t> </a:t>
            </a:r>
            <a:r>
              <a:rPr lang="en-US" dirty="0" err="1" smtClean="0"/>
              <a:t>goruyor</a:t>
            </a:r>
            <a:r>
              <a:rPr lang="en-US" dirty="0" smtClean="0"/>
              <a:t> </a:t>
            </a:r>
            <a:r>
              <a:rPr lang="en-US" dirty="0" err="1" smtClean="0"/>
              <a:t>olacaksiniz</a:t>
            </a:r>
            <a:r>
              <a:rPr lang="en-US" dirty="0" smtClean="0"/>
              <a:t>.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almadan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islemlerinize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edebilirsiniz</a:t>
            </a:r>
            <a:r>
              <a:rPr lang="en-US" dirty="0" smtClean="0"/>
              <a:t>. </a:t>
            </a:r>
            <a:r>
              <a:rPr lang="en-US" dirty="0" err="1" smtClean="0"/>
              <a:t>Diger</a:t>
            </a:r>
            <a:r>
              <a:rPr lang="en-US" dirty="0" smtClean="0"/>
              <a:t> </a:t>
            </a:r>
            <a:r>
              <a:rPr lang="en-US" dirty="0" err="1" smtClean="0"/>
              <a:t>tum</a:t>
            </a:r>
            <a:r>
              <a:rPr lang="en-US" dirty="0" smtClean="0"/>
              <a:t> </a:t>
            </a:r>
            <a:r>
              <a:rPr lang="en-US" dirty="0" err="1" smtClean="0"/>
              <a:t>onaylanmis</a:t>
            </a:r>
            <a:r>
              <a:rPr lang="en-US" dirty="0" smtClean="0"/>
              <a:t> </a:t>
            </a:r>
            <a:r>
              <a:rPr lang="en-US" dirty="0" err="1" smtClean="0"/>
              <a:t>secenekler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yolumuza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edebiliriz</a:t>
            </a:r>
            <a:r>
              <a:rPr lang="en-US" dirty="0" smtClean="0"/>
              <a:t>.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edelim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00188"/>
            <a:ext cx="6826285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ilk </a:t>
            </a:r>
            <a:r>
              <a:rPr lang="en-US" dirty="0" err="1" smtClean="0"/>
              <a:t>satirda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Server Feature Installation ‘a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tiklamaniz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r>
              <a:rPr lang="en-US" dirty="0" err="1" smtClean="0"/>
              <a:t>Ardindan</a:t>
            </a:r>
            <a:r>
              <a:rPr lang="en-US" dirty="0" smtClean="0"/>
              <a:t> Next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tiklayiniz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1504950"/>
            <a:ext cx="6696075" cy="499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4800" y="3048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server </a:t>
            </a:r>
            <a:r>
              <a:rPr lang="en-US" dirty="0" err="1" smtClean="0"/>
              <a:t>kurmak</a:t>
            </a:r>
            <a:r>
              <a:rPr lang="en-US" dirty="0" smtClean="0"/>
              <a:t> </a:t>
            </a:r>
            <a:r>
              <a:rPr lang="en-US" dirty="0" err="1" smtClean="0"/>
              <a:t>istiyorsaniz</a:t>
            </a:r>
            <a:r>
              <a:rPr lang="en-US" dirty="0" smtClean="0"/>
              <a:t> Database </a:t>
            </a:r>
            <a:r>
              <a:rPr lang="en-US" dirty="0" err="1" smtClean="0"/>
              <a:t>enginge</a:t>
            </a:r>
            <a:r>
              <a:rPr lang="en-US" dirty="0" smtClean="0"/>
              <a:t> </a:t>
            </a:r>
            <a:r>
              <a:rPr lang="en-US" dirty="0" err="1" smtClean="0"/>
              <a:t>service’i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Management Tools-</a:t>
            </a:r>
            <a:r>
              <a:rPr lang="en-US" dirty="0" err="1" smtClean="0"/>
              <a:t>Basic’i</a:t>
            </a:r>
            <a:r>
              <a:rPr lang="en-US" dirty="0" smtClean="0"/>
              <a:t> </a:t>
            </a:r>
            <a:r>
              <a:rPr lang="en-US" dirty="0" err="1" smtClean="0"/>
              <a:t>secmeniz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r>
              <a:rPr lang="en-US" dirty="0" err="1" smtClean="0"/>
              <a:t>Fakat</a:t>
            </a:r>
            <a:r>
              <a:rPr lang="en-US" dirty="0" smtClean="0"/>
              <a:t> </a:t>
            </a:r>
            <a:r>
              <a:rPr lang="en-US" dirty="0" err="1" smtClean="0"/>
              <a:t>ileride</a:t>
            </a:r>
            <a:r>
              <a:rPr lang="en-US" dirty="0" smtClean="0"/>
              <a:t> Visual Studio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ortamlarda</a:t>
            </a:r>
            <a:r>
              <a:rPr lang="en-US" dirty="0" smtClean="0"/>
              <a:t> </a:t>
            </a:r>
            <a:r>
              <a:rPr lang="en-US" dirty="0" err="1" smtClean="0"/>
              <a:t>calisirken</a:t>
            </a:r>
            <a:r>
              <a:rPr lang="en-US" dirty="0" smtClean="0"/>
              <a:t> TFS </a:t>
            </a:r>
            <a:r>
              <a:rPr lang="en-US" dirty="0" err="1" smtClean="0"/>
              <a:t>ve</a:t>
            </a:r>
            <a:r>
              <a:rPr lang="en-US" dirty="0" smtClean="0"/>
              <a:t> SharePoint </a:t>
            </a:r>
            <a:r>
              <a:rPr lang="en-US" dirty="0" err="1" smtClean="0"/>
              <a:t>kullanacaksaniz</a:t>
            </a:r>
            <a:r>
              <a:rPr lang="en-US" dirty="0" smtClean="0"/>
              <a:t> </a:t>
            </a:r>
            <a:r>
              <a:rPr lang="en-US" dirty="0" err="1" smtClean="0"/>
              <a:t>kurulumlari</a:t>
            </a:r>
            <a:r>
              <a:rPr lang="en-US" dirty="0" smtClean="0"/>
              <a:t> tam </a:t>
            </a:r>
            <a:r>
              <a:rPr lang="en-US" dirty="0" err="1" smtClean="0"/>
              <a:t>yapmaniz</a:t>
            </a:r>
            <a:r>
              <a:rPr lang="en-US" dirty="0" smtClean="0"/>
              <a:t> </a:t>
            </a:r>
            <a:r>
              <a:rPr lang="en-US" dirty="0" err="1" smtClean="0"/>
              <a:t>saglikli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Select All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edelim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1" y="1431229"/>
            <a:ext cx="6781800" cy="5080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44269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onaylanmislarin</a:t>
            </a:r>
            <a:r>
              <a:rPr lang="en-US" dirty="0" smtClean="0"/>
              <a:t> </a:t>
            </a:r>
            <a:r>
              <a:rPr lang="en-US" dirty="0" err="1" smtClean="0"/>
              <a:t>listesi</a:t>
            </a:r>
            <a:r>
              <a:rPr lang="en-US" dirty="0" smtClean="0"/>
              <a:t> </a:t>
            </a:r>
            <a:r>
              <a:rPr lang="en-US" dirty="0" err="1" smtClean="0"/>
              <a:t>ciktiktan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islemlerimize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Next </a:t>
            </a:r>
            <a:r>
              <a:rPr lang="en-US" dirty="0" err="1" smtClean="0"/>
              <a:t>butonuna</a:t>
            </a:r>
            <a:r>
              <a:rPr lang="en-US" dirty="0" smtClean="0"/>
              <a:t> </a:t>
            </a:r>
            <a:r>
              <a:rPr lang="en-US" dirty="0" err="1" smtClean="0"/>
              <a:t>tiklamaniz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176854"/>
            <a:ext cx="7086599" cy="530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3048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Server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instance </a:t>
            </a:r>
            <a:r>
              <a:rPr lang="en-US" dirty="0" err="1" smtClean="0"/>
              <a:t>belirliyorsunuz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girdikten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edelim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1219341"/>
            <a:ext cx="7086600" cy="526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ihtiyaci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disk </a:t>
            </a:r>
            <a:r>
              <a:rPr lang="en-US" dirty="0" err="1" smtClean="0"/>
              <a:t>boyutunu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kendisi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edecektir</a:t>
            </a:r>
            <a:r>
              <a:rPr lang="en-US" dirty="0" smtClean="0"/>
              <a:t>. Bu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r>
              <a:rPr lang="en-US" dirty="0" smtClean="0"/>
              <a:t> </a:t>
            </a:r>
            <a:r>
              <a:rPr lang="en-US" dirty="0" err="1" smtClean="0"/>
              <a:t>yasamadiginiz</a:t>
            </a:r>
            <a:r>
              <a:rPr lang="en-US" dirty="0" smtClean="0"/>
              <a:t> </a:t>
            </a:r>
            <a:r>
              <a:rPr lang="en-US" dirty="0" err="1" smtClean="0"/>
              <a:t>muddetce</a:t>
            </a:r>
            <a:r>
              <a:rPr lang="en-US" dirty="0" smtClean="0"/>
              <a:t> </a:t>
            </a:r>
            <a:r>
              <a:rPr lang="en-US" dirty="0" err="1" smtClean="0"/>
              <a:t>kuruluma</a:t>
            </a:r>
            <a:r>
              <a:rPr lang="en-US" dirty="0" smtClean="0"/>
              <a:t>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6783052" cy="50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048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ekranda</a:t>
            </a:r>
            <a:r>
              <a:rPr lang="en-US" dirty="0" smtClean="0"/>
              <a:t> Account Name </a:t>
            </a:r>
            <a:r>
              <a:rPr lang="en-US" dirty="0" err="1" smtClean="0"/>
              <a:t>alanlarina</a:t>
            </a:r>
            <a:r>
              <a:rPr lang="en-US" dirty="0" smtClean="0"/>
              <a:t> </a:t>
            </a:r>
            <a:r>
              <a:rPr lang="en-US" dirty="0" err="1" smtClean="0"/>
              <a:t>Nt</a:t>
            </a:r>
            <a:r>
              <a:rPr lang="en-US" dirty="0" smtClean="0"/>
              <a:t> Authority \ Network Service </a:t>
            </a:r>
            <a:r>
              <a:rPr lang="en-US" dirty="0" err="1" smtClean="0"/>
              <a:t>bilgisini</a:t>
            </a:r>
            <a:r>
              <a:rPr lang="en-US" dirty="0" smtClean="0"/>
              <a:t> </a:t>
            </a:r>
            <a:r>
              <a:rPr lang="en-US" dirty="0" err="1" smtClean="0"/>
              <a:t>isaretleyiniz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2331" y="1510759"/>
            <a:ext cx="7041069" cy="527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Mixed Mode </a:t>
            </a:r>
            <a:r>
              <a:rPr lang="en-US" dirty="0" err="1" smtClean="0"/>
              <a:t>secenigini</a:t>
            </a:r>
            <a:r>
              <a:rPr lang="en-US" dirty="0" smtClean="0"/>
              <a:t> </a:t>
            </a:r>
            <a:r>
              <a:rPr lang="en-US" dirty="0" err="1" smtClean="0"/>
              <a:t>isaretleyerek</a:t>
            </a:r>
            <a:r>
              <a:rPr lang="en-US" dirty="0" smtClean="0"/>
              <a:t> </a:t>
            </a:r>
            <a:r>
              <a:rPr lang="en-US" dirty="0" err="1" smtClean="0"/>
              <a:t>sifre</a:t>
            </a:r>
            <a:r>
              <a:rPr lang="en-US" dirty="0" smtClean="0"/>
              <a:t> </a:t>
            </a:r>
            <a:r>
              <a:rPr lang="en-US" dirty="0" err="1" smtClean="0"/>
              <a:t>bilgimizi</a:t>
            </a:r>
            <a:r>
              <a:rPr lang="en-US" dirty="0" smtClean="0"/>
              <a:t> </a:t>
            </a:r>
            <a:r>
              <a:rPr lang="en-US" dirty="0" err="1" smtClean="0"/>
              <a:t>giriyoruz</a:t>
            </a:r>
            <a:r>
              <a:rPr lang="en-US" dirty="0" smtClean="0"/>
              <a:t>. </a:t>
            </a:r>
            <a:r>
              <a:rPr lang="en-US" dirty="0" err="1" smtClean="0"/>
              <a:t>Sonrasinda</a:t>
            </a:r>
            <a:r>
              <a:rPr lang="en-US" dirty="0" smtClean="0"/>
              <a:t> Add Current User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Windows </a:t>
            </a:r>
            <a:r>
              <a:rPr lang="en-US" dirty="0" err="1" smtClean="0"/>
              <a:t>user’imiz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server’imizi</a:t>
            </a:r>
            <a:r>
              <a:rPr lang="en-US" dirty="0" smtClean="0"/>
              <a:t> </a:t>
            </a:r>
            <a:r>
              <a:rPr lang="en-US" dirty="0" err="1" smtClean="0"/>
              <a:t>haberlesmesini</a:t>
            </a:r>
            <a:r>
              <a:rPr lang="en-US" dirty="0" smtClean="0"/>
              <a:t> </a:t>
            </a:r>
            <a:r>
              <a:rPr lang="en-US" dirty="0" err="1" smtClean="0"/>
              <a:t>sagliyoruz</a:t>
            </a:r>
            <a:r>
              <a:rPr lang="en-US" dirty="0" smtClean="0"/>
              <a:t>. Next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ilerleyelim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82385"/>
            <a:ext cx="6762750" cy="504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304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ekranda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Add Current User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Analysis Services </a:t>
            </a:r>
            <a:r>
              <a:rPr lang="en-US" dirty="0" err="1" smtClean="0"/>
              <a:t>ile</a:t>
            </a:r>
            <a:r>
              <a:rPr lang="en-US" dirty="0" smtClean="0"/>
              <a:t> Windows </a:t>
            </a:r>
            <a:r>
              <a:rPr lang="en-US" dirty="0" err="1" smtClean="0"/>
              <a:t>isletim</a:t>
            </a:r>
            <a:r>
              <a:rPr lang="en-US" dirty="0" smtClean="0"/>
              <a:t> </a:t>
            </a:r>
            <a:r>
              <a:rPr lang="en-US" dirty="0" err="1" smtClean="0"/>
              <a:t>sistemindeki</a:t>
            </a:r>
            <a:r>
              <a:rPr lang="en-US" dirty="0" smtClean="0"/>
              <a:t> </a:t>
            </a:r>
            <a:r>
              <a:rPr lang="en-US" dirty="0" err="1" smtClean="0"/>
              <a:t>kullanmis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user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server’I</a:t>
            </a:r>
            <a:r>
              <a:rPr lang="en-US" dirty="0" smtClean="0"/>
              <a:t> </a:t>
            </a:r>
            <a:r>
              <a:rPr lang="en-US" dirty="0" err="1" smtClean="0"/>
              <a:t>haberlestiriyoruz</a:t>
            </a:r>
            <a:r>
              <a:rPr lang="en-US" dirty="0" smtClean="0"/>
              <a:t>. 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isleme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09800"/>
            <a:ext cx="63055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www.dreamspark.com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Adresinden</a:t>
            </a:r>
            <a:r>
              <a:rPr lang="en-US" dirty="0" smtClean="0"/>
              <a:t> </a:t>
            </a:r>
            <a:r>
              <a:rPr lang="en-US" dirty="0" err="1" smtClean="0"/>
              <a:t>Oncelikle</a:t>
            </a:r>
            <a:r>
              <a:rPr lang="en-US" dirty="0" smtClean="0"/>
              <a:t> Sing In ‘I </a:t>
            </a:r>
            <a:r>
              <a:rPr lang="en-US" dirty="0" err="1" smtClean="0"/>
              <a:t>tiklayarak</a:t>
            </a:r>
            <a:r>
              <a:rPr lang="en-US" dirty="0" smtClean="0"/>
              <a:t> </a:t>
            </a:r>
            <a:r>
              <a:rPr lang="en-US" dirty="0" err="1" smtClean="0"/>
              <a:t>karsiniza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Create An Account </a:t>
            </a:r>
            <a:r>
              <a:rPr lang="en-US" dirty="0" err="1" smtClean="0"/>
              <a:t>linkini</a:t>
            </a:r>
            <a:r>
              <a:rPr lang="en-US" dirty="0" smtClean="0"/>
              <a:t> </a:t>
            </a:r>
            <a:r>
              <a:rPr lang="en-US" dirty="0" err="1" smtClean="0"/>
              <a:t>tikliyorsunuz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212" y="1509713"/>
            <a:ext cx="6834188" cy="510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Ilk </a:t>
            </a:r>
            <a:r>
              <a:rPr lang="en-US" dirty="0" err="1" smtClean="0"/>
              <a:t>satirda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Install the native mode default configurations </a:t>
            </a:r>
            <a:r>
              <a:rPr lang="en-US" dirty="0" err="1" smtClean="0"/>
              <a:t>secenegi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Reporting Services ‘in </a:t>
            </a:r>
            <a:r>
              <a:rPr lang="en-US" dirty="0" err="1" smtClean="0"/>
              <a:t>kurulumunu</a:t>
            </a:r>
            <a:r>
              <a:rPr lang="en-US" dirty="0" smtClean="0"/>
              <a:t> </a:t>
            </a:r>
            <a:r>
              <a:rPr lang="en-US" dirty="0" err="1" smtClean="0"/>
              <a:t>isaretleyerek</a:t>
            </a:r>
            <a:r>
              <a:rPr lang="en-US" dirty="0" smtClean="0"/>
              <a:t> </a:t>
            </a:r>
            <a:r>
              <a:rPr lang="en-US" dirty="0" smtClean="0"/>
              <a:t>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kurulumumuza</a:t>
            </a:r>
            <a:r>
              <a:rPr lang="en-US" dirty="0" smtClean="0"/>
              <a:t> </a:t>
            </a:r>
            <a:r>
              <a:rPr lang="en-US" dirty="0" err="1" smtClean="0"/>
              <a:t>baslamasini</a:t>
            </a:r>
            <a:r>
              <a:rPr lang="en-US" dirty="0" smtClean="0"/>
              <a:t> </a:t>
            </a:r>
            <a:r>
              <a:rPr lang="en-US" dirty="0" err="1" smtClean="0"/>
              <a:t>gerceklestiriyoruz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28738"/>
            <a:ext cx="6911046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3810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Tum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ayarlamalarimiz</a:t>
            </a:r>
            <a:r>
              <a:rPr lang="en-US" dirty="0" smtClean="0"/>
              <a:t> </a:t>
            </a:r>
            <a:r>
              <a:rPr lang="en-US" dirty="0" err="1" smtClean="0"/>
              <a:t>sonlandiktan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ekrani</a:t>
            </a:r>
            <a:r>
              <a:rPr lang="en-US" dirty="0" smtClean="0"/>
              <a:t> </a:t>
            </a:r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gelmektedir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2" y="1271588"/>
            <a:ext cx="7024688" cy="520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304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tamamlandiktan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close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</a:t>
            </a:r>
            <a:r>
              <a:rPr lang="en-US" dirty="0" err="1" smtClean="0"/>
              <a:t>kurulum</a:t>
            </a:r>
            <a:r>
              <a:rPr lang="en-US" dirty="0" smtClean="0"/>
              <a:t> </a:t>
            </a:r>
            <a:r>
              <a:rPr lang="en-US" dirty="0" err="1" smtClean="0"/>
              <a:t>ekranlarindan</a:t>
            </a:r>
            <a:r>
              <a:rPr lang="en-US" dirty="0" smtClean="0"/>
              <a:t> </a:t>
            </a:r>
            <a:r>
              <a:rPr lang="en-US" dirty="0" err="1" smtClean="0"/>
              <a:t>cikabilirsiniz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447801"/>
            <a:ext cx="864406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45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Server’I</a:t>
            </a:r>
            <a:r>
              <a:rPr lang="en-US" dirty="0" smtClean="0"/>
              <a:t> </a:t>
            </a:r>
            <a:r>
              <a:rPr lang="en-US" dirty="0" err="1" smtClean="0"/>
              <a:t>calistirdiktan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vermis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instance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sifre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Server’iniza</a:t>
            </a:r>
            <a:r>
              <a:rPr lang="en-US" dirty="0" smtClean="0"/>
              <a:t> </a:t>
            </a:r>
            <a:r>
              <a:rPr lang="en-US" dirty="0" err="1" smtClean="0"/>
              <a:t>giris</a:t>
            </a:r>
            <a:r>
              <a:rPr lang="en-US" dirty="0" smtClean="0"/>
              <a:t> </a:t>
            </a:r>
            <a:r>
              <a:rPr lang="en-US" dirty="0" err="1" smtClean="0"/>
              <a:t>yapabilirsiniz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7432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</a:t>
            </a:r>
            <a:r>
              <a:rPr lang="en-US" sz="2800" b="1" dirty="0" smtClean="0">
                <a:solidFill>
                  <a:schemeClr val="bg1"/>
                </a:solidFill>
              </a:rPr>
              <a:t>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58763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2860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981200"/>
            <a:ext cx="63531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Microsoft </a:t>
            </a:r>
            <a:r>
              <a:rPr lang="en-US" dirty="0" err="1" smtClean="0"/>
              <a:t>DreamSpark</a:t>
            </a:r>
            <a:r>
              <a:rPr lang="en-US" dirty="0" smtClean="0"/>
              <a:t> </a:t>
            </a:r>
            <a:r>
              <a:rPr lang="en-US" dirty="0" err="1" smtClean="0"/>
              <a:t>uyeliginizde</a:t>
            </a:r>
            <a:r>
              <a:rPr lang="en-US" dirty="0" smtClean="0"/>
              <a:t> Hotmail </a:t>
            </a:r>
            <a:r>
              <a:rPr lang="en-US" dirty="0" err="1" smtClean="0"/>
              <a:t>mailinizi</a:t>
            </a:r>
            <a:r>
              <a:rPr lang="en-US" dirty="0" smtClean="0"/>
              <a:t> </a:t>
            </a:r>
            <a:r>
              <a:rPr lang="en-US" dirty="0" err="1" smtClean="0"/>
              <a:t>kullanmanizi</a:t>
            </a:r>
            <a:r>
              <a:rPr lang="en-US" dirty="0" smtClean="0"/>
              <a:t> </a:t>
            </a:r>
            <a:r>
              <a:rPr lang="en-US" dirty="0" err="1" smtClean="0"/>
              <a:t>tavsiye</a:t>
            </a:r>
            <a:r>
              <a:rPr lang="en-US" dirty="0" smtClean="0"/>
              <a:t> </a:t>
            </a:r>
            <a:r>
              <a:rPr lang="en-US" dirty="0" err="1" smtClean="0"/>
              <a:t>ederiz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Bilgilerinizi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gormus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listeye</a:t>
            </a:r>
            <a:r>
              <a:rPr lang="en-US" dirty="0" smtClean="0"/>
              <a:t> </a:t>
            </a:r>
            <a:r>
              <a:rPr lang="en-US" dirty="0" err="1" smtClean="0"/>
              <a:t>doldurduktan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en </a:t>
            </a:r>
            <a:r>
              <a:rPr lang="en-US" dirty="0" err="1" smtClean="0"/>
              <a:t>alttaki</a:t>
            </a:r>
            <a:r>
              <a:rPr lang="en-US" dirty="0" smtClean="0"/>
              <a:t>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tiklayiniz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685925"/>
            <a:ext cx="700087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Uyeliginize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edebilmeniz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Suleyman</a:t>
            </a:r>
            <a:r>
              <a:rPr lang="en-US" dirty="0" smtClean="0"/>
              <a:t> </a:t>
            </a:r>
            <a:r>
              <a:rPr lang="en-US" dirty="0" err="1" smtClean="0"/>
              <a:t>Demirel</a:t>
            </a:r>
            <a:r>
              <a:rPr lang="en-US" dirty="0" smtClean="0"/>
              <a:t> </a:t>
            </a:r>
            <a:r>
              <a:rPr lang="en-US" dirty="0" err="1" smtClean="0"/>
              <a:t>Universitesine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girisini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kutusu</a:t>
            </a:r>
            <a:r>
              <a:rPr lang="en-US" dirty="0" smtClean="0"/>
              <a:t> </a:t>
            </a:r>
            <a:r>
              <a:rPr lang="en-US" dirty="0" err="1" smtClean="0"/>
              <a:t>icerisine</a:t>
            </a:r>
            <a:r>
              <a:rPr lang="en-US" dirty="0" smtClean="0"/>
              <a:t> </a:t>
            </a:r>
            <a:r>
              <a:rPr lang="en-US" dirty="0" err="1" smtClean="0"/>
              <a:t>yazmaniz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sonrasinda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tusunu</a:t>
            </a:r>
            <a:r>
              <a:rPr lang="en-US" dirty="0" smtClean="0"/>
              <a:t> </a:t>
            </a:r>
            <a:r>
              <a:rPr lang="en-US" dirty="0" err="1" smtClean="0"/>
              <a:t>tiklamaniz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Uyeliginize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edebilmeniz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Suleyman</a:t>
            </a:r>
            <a:r>
              <a:rPr lang="en-US" dirty="0" smtClean="0"/>
              <a:t> </a:t>
            </a:r>
            <a:r>
              <a:rPr lang="en-US" dirty="0" err="1" smtClean="0"/>
              <a:t>Demirel</a:t>
            </a:r>
            <a:r>
              <a:rPr lang="en-US" dirty="0" smtClean="0"/>
              <a:t> </a:t>
            </a:r>
            <a:r>
              <a:rPr lang="en-US" dirty="0" err="1" smtClean="0"/>
              <a:t>Universitesine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Ogrenci</a:t>
            </a:r>
            <a:r>
              <a:rPr lang="en-US" dirty="0" smtClean="0"/>
              <a:t> E-Posta </a:t>
            </a:r>
            <a:r>
              <a:rPr lang="en-US" dirty="0" err="1" smtClean="0"/>
              <a:t>adresini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gormus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kutularina</a:t>
            </a:r>
            <a:r>
              <a:rPr lang="en-US" dirty="0" smtClean="0"/>
              <a:t> </a:t>
            </a:r>
            <a:r>
              <a:rPr lang="en-US" dirty="0" err="1" smtClean="0"/>
              <a:t>tutarli</a:t>
            </a:r>
            <a:r>
              <a:rPr lang="en-US" dirty="0" smtClean="0"/>
              <a:t> </a:t>
            </a:r>
            <a:r>
              <a:rPr lang="en-US" dirty="0" err="1" smtClean="0"/>
              <a:t>olacak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giris</a:t>
            </a:r>
            <a:r>
              <a:rPr lang="en-US" dirty="0" smtClean="0"/>
              <a:t> </a:t>
            </a:r>
            <a:r>
              <a:rPr lang="en-US" dirty="0" err="1" smtClean="0"/>
              <a:t>yapmaniz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362200"/>
            <a:ext cx="699135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7848600" cy="448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3048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Suleyman</a:t>
            </a:r>
            <a:r>
              <a:rPr lang="en-US" dirty="0" smtClean="0"/>
              <a:t> </a:t>
            </a:r>
            <a:r>
              <a:rPr lang="en-US" dirty="0" err="1" smtClean="0"/>
              <a:t>Demirel</a:t>
            </a:r>
            <a:r>
              <a:rPr lang="en-US" dirty="0" smtClean="0"/>
              <a:t> </a:t>
            </a:r>
            <a:r>
              <a:rPr lang="en-US" dirty="0" err="1" smtClean="0"/>
              <a:t>Universitesine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ogrenci</a:t>
            </a:r>
            <a:r>
              <a:rPr lang="en-US" dirty="0" smtClean="0"/>
              <a:t> e-</a:t>
            </a:r>
            <a:r>
              <a:rPr lang="en-US" dirty="0" err="1" smtClean="0"/>
              <a:t>postaniza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aktivasyon</a:t>
            </a:r>
            <a:r>
              <a:rPr lang="en-US" dirty="0" smtClean="0"/>
              <a:t> </a:t>
            </a:r>
            <a:r>
              <a:rPr lang="en-US" dirty="0" err="1" smtClean="0"/>
              <a:t>mailinde</a:t>
            </a:r>
            <a:r>
              <a:rPr lang="en-US" dirty="0" smtClean="0"/>
              <a:t> </a:t>
            </a:r>
            <a:r>
              <a:rPr lang="en-US" dirty="0" err="1" smtClean="0"/>
              <a:t>verilmis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linki</a:t>
            </a:r>
            <a:r>
              <a:rPr lang="en-US" dirty="0" smtClean="0"/>
              <a:t> </a:t>
            </a:r>
            <a:r>
              <a:rPr lang="en-US" dirty="0" err="1" smtClean="0"/>
              <a:t>browser’iniza</a:t>
            </a:r>
            <a:r>
              <a:rPr lang="en-US" dirty="0" smtClean="0"/>
              <a:t> </a:t>
            </a:r>
            <a:r>
              <a:rPr lang="en-US" dirty="0" err="1" smtClean="0"/>
              <a:t>kopyalayip</a:t>
            </a:r>
            <a:r>
              <a:rPr lang="en-US" dirty="0" smtClean="0"/>
              <a:t> </a:t>
            </a:r>
            <a:r>
              <a:rPr lang="en-US" dirty="0" err="1" smtClean="0"/>
              <a:t>yapistirin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048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Artik</a:t>
            </a:r>
            <a:r>
              <a:rPr lang="en-US" dirty="0" smtClean="0"/>
              <a:t> </a:t>
            </a:r>
            <a:r>
              <a:rPr lang="en-US" dirty="0" err="1" smtClean="0"/>
              <a:t>uyeliginizi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hale </a:t>
            </a:r>
            <a:r>
              <a:rPr lang="en-US" dirty="0" err="1" smtClean="0"/>
              <a:t>gelmis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05000"/>
            <a:ext cx="63341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Sisteme</a:t>
            </a:r>
            <a:r>
              <a:rPr lang="en-US" dirty="0" smtClean="0"/>
              <a:t> </a:t>
            </a:r>
            <a:r>
              <a:rPr lang="en-US" dirty="0" err="1" smtClean="0"/>
              <a:t>giris</a:t>
            </a:r>
            <a:r>
              <a:rPr lang="en-US" dirty="0" smtClean="0"/>
              <a:t> </a:t>
            </a:r>
            <a:r>
              <a:rPr lang="en-US" dirty="0" err="1" smtClean="0"/>
              <a:t>yaptiktan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artik</a:t>
            </a:r>
            <a:r>
              <a:rPr lang="en-US" dirty="0" smtClean="0"/>
              <a:t> Students </a:t>
            </a:r>
            <a:r>
              <a:rPr lang="en-US" dirty="0" err="1" smtClean="0"/>
              <a:t>linkini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</a:t>
            </a:r>
            <a:r>
              <a:rPr lang="en-US" dirty="0" err="1" smtClean="0"/>
              <a:t>Microsoft’un</a:t>
            </a:r>
            <a:r>
              <a:rPr lang="en-US" dirty="0" smtClean="0"/>
              <a:t> </a:t>
            </a:r>
            <a:r>
              <a:rPr lang="en-US" dirty="0" err="1" smtClean="0"/>
              <a:t>ogrenciler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sunmus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ucretsiz</a:t>
            </a:r>
            <a:r>
              <a:rPr lang="en-US" dirty="0" smtClean="0"/>
              <a:t> </a:t>
            </a:r>
            <a:r>
              <a:rPr lang="en-US" dirty="0" err="1" smtClean="0"/>
              <a:t>urunlerinin</a:t>
            </a:r>
            <a:r>
              <a:rPr lang="en-US" dirty="0" smtClean="0"/>
              <a:t> </a:t>
            </a:r>
            <a:r>
              <a:rPr lang="en-US" dirty="0" err="1" smtClean="0"/>
              <a:t>bulundugu</a:t>
            </a:r>
            <a:r>
              <a:rPr lang="en-US" dirty="0" smtClean="0"/>
              <a:t> </a:t>
            </a:r>
            <a:r>
              <a:rPr lang="en-US" dirty="0" err="1" smtClean="0"/>
              <a:t>listenin</a:t>
            </a:r>
            <a:r>
              <a:rPr lang="en-US" dirty="0" smtClean="0"/>
              <a:t> </a:t>
            </a:r>
            <a:r>
              <a:rPr lang="en-US" dirty="0" err="1" smtClean="0"/>
              <a:t>bulundugu</a:t>
            </a:r>
            <a:r>
              <a:rPr lang="en-US" dirty="0" smtClean="0"/>
              <a:t> </a:t>
            </a:r>
            <a:r>
              <a:rPr lang="en-US" dirty="0" err="1" smtClean="0"/>
              <a:t>oturuma</a:t>
            </a:r>
            <a:r>
              <a:rPr lang="en-US" dirty="0" smtClean="0"/>
              <a:t> </a:t>
            </a:r>
            <a:r>
              <a:rPr lang="en-US" dirty="0" err="1" smtClean="0"/>
              <a:t>gecis</a:t>
            </a:r>
            <a:r>
              <a:rPr lang="en-US" dirty="0" smtClean="0"/>
              <a:t> </a:t>
            </a:r>
            <a:r>
              <a:rPr lang="en-US" dirty="0" err="1" smtClean="0"/>
              <a:t>yapmis</a:t>
            </a:r>
            <a:r>
              <a:rPr lang="en-US" dirty="0" smtClean="0"/>
              <a:t> </a:t>
            </a:r>
            <a:r>
              <a:rPr lang="en-US" dirty="0" err="1" smtClean="0"/>
              <a:t>oluruz</a:t>
            </a:r>
            <a:r>
              <a:rPr lang="en-US" dirty="0" smtClean="0"/>
              <a:t>. </a:t>
            </a:r>
            <a:r>
              <a:rPr lang="en-US" dirty="0" err="1" smtClean="0"/>
              <a:t>Ardindan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altindaki</a:t>
            </a:r>
            <a:r>
              <a:rPr lang="en-US" dirty="0" smtClean="0"/>
              <a:t> Software Catalog </a:t>
            </a:r>
            <a:r>
              <a:rPr lang="en-US" dirty="0" err="1" smtClean="0"/>
              <a:t>linkini</a:t>
            </a:r>
            <a:r>
              <a:rPr lang="en-US" dirty="0" smtClean="0"/>
              <a:t> </a:t>
            </a:r>
            <a:r>
              <a:rPr lang="en-US" dirty="0" err="1" smtClean="0"/>
              <a:t>tiklamaniz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132</TotalTime>
  <Words>684</Words>
  <Application>Microsoft Office PowerPoint</Application>
  <PresentationFormat>On-screen Show (4:3)</PresentationFormat>
  <Paragraphs>48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104</cp:revision>
  <dcterms:created xsi:type="dcterms:W3CDTF">2006-08-16T00:00:00Z</dcterms:created>
  <dcterms:modified xsi:type="dcterms:W3CDTF">2012-10-15T13:10:43Z</dcterms:modified>
</cp:coreProperties>
</file>